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9" r:id="rId1"/>
    <p:sldMasterId id="2147483683" r:id="rId2"/>
  </p:sldMasterIdLst>
  <p:notesMasterIdLst>
    <p:notesMasterId r:id="rId150"/>
  </p:notesMasterIdLst>
  <p:handoutMasterIdLst>
    <p:handoutMasterId r:id="rId151"/>
  </p:handoutMasterIdLst>
  <p:sldIdLst>
    <p:sldId id="615" r:id="rId3"/>
    <p:sldId id="257" r:id="rId4"/>
    <p:sldId id="332" r:id="rId5"/>
    <p:sldId id="558" r:id="rId6"/>
    <p:sldId id="424" r:id="rId7"/>
    <p:sldId id="553" r:id="rId8"/>
    <p:sldId id="425" r:id="rId9"/>
    <p:sldId id="554" r:id="rId10"/>
    <p:sldId id="614" r:id="rId11"/>
    <p:sldId id="619" r:id="rId12"/>
    <p:sldId id="556" r:id="rId13"/>
    <p:sldId id="559" r:id="rId14"/>
    <p:sldId id="562" r:id="rId15"/>
    <p:sldId id="560" r:id="rId16"/>
    <p:sldId id="561" r:id="rId17"/>
    <p:sldId id="564" r:id="rId18"/>
    <p:sldId id="622" r:id="rId19"/>
    <p:sldId id="426" r:id="rId20"/>
    <p:sldId id="623" r:id="rId21"/>
    <p:sldId id="427" r:id="rId22"/>
    <p:sldId id="565" r:id="rId23"/>
    <p:sldId id="574" r:id="rId24"/>
    <p:sldId id="621" r:id="rId25"/>
    <p:sldId id="428" r:id="rId26"/>
    <p:sldId id="570" r:id="rId27"/>
    <p:sldId id="429" r:id="rId28"/>
    <p:sldId id="566" r:id="rId29"/>
    <p:sldId id="624" r:id="rId30"/>
    <p:sldId id="430" r:id="rId31"/>
    <p:sldId id="567" r:id="rId32"/>
    <p:sldId id="625" r:id="rId33"/>
    <p:sldId id="431" r:id="rId34"/>
    <p:sldId id="568" r:id="rId35"/>
    <p:sldId id="626" r:id="rId36"/>
    <p:sldId id="432" r:id="rId37"/>
    <p:sldId id="569" r:id="rId38"/>
    <p:sldId id="572" r:id="rId39"/>
    <p:sldId id="571" r:id="rId40"/>
    <p:sldId id="627" r:id="rId41"/>
    <p:sldId id="573" r:id="rId42"/>
    <p:sldId id="628" r:id="rId43"/>
    <p:sldId id="575" r:id="rId44"/>
    <p:sldId id="578" r:id="rId45"/>
    <p:sldId id="576" r:id="rId46"/>
    <p:sldId id="577" r:id="rId47"/>
    <p:sldId id="433" r:id="rId48"/>
    <p:sldId id="434" r:id="rId49"/>
    <p:sldId id="629" r:id="rId50"/>
    <p:sldId id="470" r:id="rId51"/>
    <p:sldId id="472" r:id="rId52"/>
    <p:sldId id="579" r:id="rId53"/>
    <p:sldId id="616" r:id="rId54"/>
    <p:sldId id="474" r:id="rId55"/>
    <p:sldId id="580" r:id="rId56"/>
    <p:sldId id="617" r:id="rId57"/>
    <p:sldId id="435" r:id="rId58"/>
    <p:sldId id="436" r:id="rId59"/>
    <p:sldId id="438" r:id="rId60"/>
    <p:sldId id="476" r:id="rId61"/>
    <p:sldId id="631" r:id="rId62"/>
    <p:sldId id="477" r:id="rId63"/>
    <p:sldId id="478" r:id="rId64"/>
    <p:sldId id="479" r:id="rId65"/>
    <p:sldId id="630" r:id="rId66"/>
    <p:sldId id="465" r:id="rId67"/>
    <p:sldId id="440" r:id="rId68"/>
    <p:sldId id="466" r:id="rId69"/>
    <p:sldId id="442" r:id="rId70"/>
    <p:sldId id="467" r:id="rId71"/>
    <p:sldId id="445" r:id="rId72"/>
    <p:sldId id="581" r:id="rId73"/>
    <p:sldId id="582" r:id="rId74"/>
    <p:sldId id="446" r:id="rId75"/>
    <p:sldId id="447" r:id="rId76"/>
    <p:sldId id="448" r:id="rId77"/>
    <p:sldId id="449" r:id="rId78"/>
    <p:sldId id="450" r:id="rId79"/>
    <p:sldId id="480" r:id="rId80"/>
    <p:sldId id="451" r:id="rId81"/>
    <p:sldId id="481" r:id="rId82"/>
    <p:sldId id="482" r:id="rId83"/>
    <p:sldId id="483" r:id="rId84"/>
    <p:sldId id="484" r:id="rId85"/>
    <p:sldId id="452" r:id="rId86"/>
    <p:sldId id="485" r:id="rId87"/>
    <p:sldId id="486" r:id="rId88"/>
    <p:sldId id="487" r:id="rId89"/>
    <p:sldId id="488" r:id="rId90"/>
    <p:sldId id="489" r:id="rId91"/>
    <p:sldId id="490" r:id="rId92"/>
    <p:sldId id="491" r:id="rId93"/>
    <p:sldId id="583" r:id="rId94"/>
    <p:sldId id="592" r:id="rId95"/>
    <p:sldId id="593" r:id="rId96"/>
    <p:sldId id="584" r:id="rId97"/>
    <p:sldId id="585" r:id="rId98"/>
    <p:sldId id="586" r:id="rId99"/>
    <p:sldId id="587" r:id="rId100"/>
    <p:sldId id="588" r:id="rId101"/>
    <p:sldId id="589" r:id="rId102"/>
    <p:sldId id="590" r:id="rId103"/>
    <p:sldId id="453" r:id="rId104"/>
    <p:sldId id="594" r:id="rId105"/>
    <p:sldId id="492" r:id="rId106"/>
    <p:sldId id="598" r:id="rId107"/>
    <p:sldId id="595" r:id="rId108"/>
    <p:sldId id="609" r:id="rId109"/>
    <p:sldId id="596" r:id="rId110"/>
    <p:sldId id="597" r:id="rId111"/>
    <p:sldId id="610" r:id="rId112"/>
    <p:sldId id="493" r:id="rId113"/>
    <p:sldId id="599" r:id="rId114"/>
    <p:sldId id="600" r:id="rId115"/>
    <p:sldId id="494" r:id="rId116"/>
    <p:sldId id="601" r:id="rId117"/>
    <p:sldId id="495" r:id="rId118"/>
    <p:sldId id="602" r:id="rId119"/>
    <p:sldId id="455" r:id="rId120"/>
    <p:sldId id="603" r:id="rId121"/>
    <p:sldId id="497" r:id="rId122"/>
    <p:sldId id="498" r:id="rId123"/>
    <p:sldId id="499" r:id="rId124"/>
    <p:sldId id="457" r:id="rId125"/>
    <p:sldId id="501" r:id="rId126"/>
    <p:sldId id="613" r:id="rId127"/>
    <p:sldId id="503" r:id="rId128"/>
    <p:sldId id="611" r:id="rId129"/>
    <p:sldId id="500" r:id="rId130"/>
    <p:sldId id="506" r:id="rId131"/>
    <p:sldId id="458" r:id="rId132"/>
    <p:sldId id="505" r:id="rId133"/>
    <p:sldId id="507" r:id="rId134"/>
    <p:sldId id="515" r:id="rId135"/>
    <p:sldId id="604" r:id="rId136"/>
    <p:sldId id="516" r:id="rId137"/>
    <p:sldId id="605" r:id="rId138"/>
    <p:sldId id="608" r:id="rId139"/>
    <p:sldId id="460" r:id="rId140"/>
    <p:sldId id="517" r:id="rId141"/>
    <p:sldId id="523" r:id="rId142"/>
    <p:sldId id="524" r:id="rId143"/>
    <p:sldId id="525" r:id="rId144"/>
    <p:sldId id="526" r:id="rId145"/>
    <p:sldId id="527" r:id="rId146"/>
    <p:sldId id="528" r:id="rId147"/>
    <p:sldId id="606" r:id="rId148"/>
    <p:sldId id="612" r:id="rId149"/>
  </p:sldIdLst>
  <p:sldSz cx="10058400" cy="7315200"/>
  <p:notesSz cx="6761163" cy="9942513"/>
  <p:defaultTextStyle>
    <a:defPPr>
      <a:defRPr lang="en-US"/>
    </a:defPPr>
    <a:lvl1pPr algn="l" rtl="0" fontAlgn="base">
      <a:spcBef>
        <a:spcPct val="0"/>
      </a:spcBef>
      <a:spcAft>
        <a:spcPct val="0"/>
      </a:spcAft>
      <a:defRPr sz="1500" kern="1200">
        <a:solidFill>
          <a:schemeClr val="tx1"/>
        </a:solidFill>
        <a:latin typeface="Arial" pitchFamily="34" charset="0"/>
        <a:ea typeface="Times New Roman (Arabic)"/>
        <a:cs typeface="Times New Roman (Arabic)"/>
      </a:defRPr>
    </a:lvl1pPr>
    <a:lvl2pPr marL="473762" algn="l" rtl="0" fontAlgn="base">
      <a:spcBef>
        <a:spcPct val="0"/>
      </a:spcBef>
      <a:spcAft>
        <a:spcPct val="0"/>
      </a:spcAft>
      <a:defRPr sz="1500" kern="1200">
        <a:solidFill>
          <a:schemeClr val="tx1"/>
        </a:solidFill>
        <a:latin typeface="Arial" pitchFamily="34" charset="0"/>
        <a:ea typeface="Times New Roman (Arabic)"/>
        <a:cs typeface="Times New Roman (Arabic)"/>
      </a:defRPr>
    </a:lvl2pPr>
    <a:lvl3pPr marL="947527" algn="l" rtl="0" fontAlgn="base">
      <a:spcBef>
        <a:spcPct val="0"/>
      </a:spcBef>
      <a:spcAft>
        <a:spcPct val="0"/>
      </a:spcAft>
      <a:defRPr sz="1500" kern="1200">
        <a:solidFill>
          <a:schemeClr val="tx1"/>
        </a:solidFill>
        <a:latin typeface="Arial" pitchFamily="34" charset="0"/>
        <a:ea typeface="Times New Roman (Arabic)"/>
        <a:cs typeface="Times New Roman (Arabic)"/>
      </a:defRPr>
    </a:lvl3pPr>
    <a:lvl4pPr marL="1421289" algn="l" rtl="0" fontAlgn="base">
      <a:spcBef>
        <a:spcPct val="0"/>
      </a:spcBef>
      <a:spcAft>
        <a:spcPct val="0"/>
      </a:spcAft>
      <a:defRPr sz="1500" kern="1200">
        <a:solidFill>
          <a:schemeClr val="tx1"/>
        </a:solidFill>
        <a:latin typeface="Arial" pitchFamily="34" charset="0"/>
        <a:ea typeface="Times New Roman (Arabic)"/>
        <a:cs typeface="Times New Roman (Arabic)"/>
      </a:defRPr>
    </a:lvl4pPr>
    <a:lvl5pPr marL="1895053" algn="l" rtl="0" fontAlgn="base">
      <a:spcBef>
        <a:spcPct val="0"/>
      </a:spcBef>
      <a:spcAft>
        <a:spcPct val="0"/>
      </a:spcAft>
      <a:defRPr sz="1500" kern="1200">
        <a:solidFill>
          <a:schemeClr val="tx1"/>
        </a:solidFill>
        <a:latin typeface="Arial" pitchFamily="34" charset="0"/>
        <a:ea typeface="Times New Roman (Arabic)"/>
        <a:cs typeface="Times New Roman (Arabic)"/>
      </a:defRPr>
    </a:lvl5pPr>
    <a:lvl6pPr marL="2368815" algn="l" defTabSz="947527" rtl="0" eaLnBrk="1" latinLnBrk="0" hangingPunct="1">
      <a:defRPr sz="1500" kern="1200">
        <a:solidFill>
          <a:schemeClr val="tx1"/>
        </a:solidFill>
        <a:latin typeface="Arial" pitchFamily="34" charset="0"/>
        <a:ea typeface="Times New Roman (Arabic)"/>
        <a:cs typeface="Times New Roman (Arabic)"/>
      </a:defRPr>
    </a:lvl6pPr>
    <a:lvl7pPr marL="2842579" algn="l" defTabSz="947527" rtl="0" eaLnBrk="1" latinLnBrk="0" hangingPunct="1">
      <a:defRPr sz="1500" kern="1200">
        <a:solidFill>
          <a:schemeClr val="tx1"/>
        </a:solidFill>
        <a:latin typeface="Arial" pitchFamily="34" charset="0"/>
        <a:ea typeface="Times New Roman (Arabic)"/>
        <a:cs typeface="Times New Roman (Arabic)"/>
      </a:defRPr>
    </a:lvl7pPr>
    <a:lvl8pPr marL="3316342" algn="l" defTabSz="947527" rtl="0" eaLnBrk="1" latinLnBrk="0" hangingPunct="1">
      <a:defRPr sz="1500" kern="1200">
        <a:solidFill>
          <a:schemeClr val="tx1"/>
        </a:solidFill>
        <a:latin typeface="Arial" pitchFamily="34" charset="0"/>
        <a:ea typeface="Times New Roman (Arabic)"/>
        <a:cs typeface="Times New Roman (Arabic)"/>
      </a:defRPr>
    </a:lvl8pPr>
    <a:lvl9pPr marL="3790105" algn="l" defTabSz="947527" rtl="0" eaLnBrk="1" latinLnBrk="0" hangingPunct="1">
      <a:defRPr sz="1500" kern="1200">
        <a:solidFill>
          <a:schemeClr val="tx1"/>
        </a:solidFill>
        <a:latin typeface="Arial" pitchFamily="34" charset="0"/>
        <a:ea typeface="Times New Roman (Arabic)"/>
        <a:cs typeface="Times New Roman (Arabic)"/>
      </a:defRPr>
    </a:lvl9pPr>
  </p:defaultTextStyle>
  <p:extLst>
    <p:ext uri="{EFAFB233-063F-42B5-8137-9DF3F51BA10A}">
      <p15:sldGuideLst xmlns:p15="http://schemas.microsoft.com/office/powerpoint/2012/main">
        <p15:guide id="1" orient="horz" pos="2304">
          <p15:clr>
            <a:srgbClr val="A4A3A4"/>
          </p15:clr>
        </p15:guide>
        <p15:guide id="2" pos="3168">
          <p15:clr>
            <a:srgbClr val="A4A3A4"/>
          </p15:clr>
        </p15:guide>
      </p15:sldGuideLst>
    </p:ext>
    <p:ext uri="{2D200454-40CA-4A62-9FC3-DE9A4176ACB9}">
      <p15:notesGuideLst xmlns:p15="http://schemas.microsoft.com/office/powerpoint/2012/main">
        <p15:guide id="1" orient="horz" pos="3132">
          <p15:clr>
            <a:srgbClr val="A4A3A4"/>
          </p15:clr>
        </p15:guide>
        <p15:guide id="2" pos="212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00"/>
    <a:srgbClr val="00B47C"/>
    <a:srgbClr val="CCFFFF"/>
    <a:srgbClr val="FF0000"/>
    <a:srgbClr val="FFFFFF"/>
    <a:srgbClr val="CCECFF"/>
    <a:srgbClr val="66CCFF"/>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165" autoAdjust="0"/>
    <p:restoredTop sz="90977" autoAdjust="0"/>
  </p:normalViewPr>
  <p:slideViewPr>
    <p:cSldViewPr snapToGrid="0">
      <p:cViewPr varScale="1">
        <p:scale>
          <a:sx n="79" d="100"/>
          <a:sy n="79" d="100"/>
        </p:scale>
        <p:origin x="878" y="77"/>
      </p:cViewPr>
      <p:guideLst>
        <p:guide orient="horz" pos="2304"/>
        <p:guide pos="3168"/>
      </p:guideLst>
    </p:cSldViewPr>
  </p:slideViewPr>
  <p:outlineViewPr>
    <p:cViewPr>
      <p:scale>
        <a:sx n="33" d="100"/>
        <a:sy n="33" d="100"/>
      </p:scale>
      <p:origin x="48" y="48396"/>
    </p:cViewPr>
  </p:outlineViewPr>
  <p:notesTextViewPr>
    <p:cViewPr>
      <p:scale>
        <a:sx n="100" d="100"/>
        <a:sy n="100" d="100"/>
      </p:scale>
      <p:origin x="0" y="0"/>
    </p:cViewPr>
  </p:notesTextViewPr>
  <p:sorterViewPr>
    <p:cViewPr>
      <p:scale>
        <a:sx n="66" d="100"/>
        <a:sy n="66" d="100"/>
      </p:scale>
      <p:origin x="0" y="25836"/>
    </p:cViewPr>
  </p:sorterViewPr>
  <p:notesViewPr>
    <p:cSldViewPr snapToGrid="0">
      <p:cViewPr varScale="1">
        <p:scale>
          <a:sx n="49" d="100"/>
          <a:sy n="49" d="100"/>
        </p:scale>
        <p:origin x="-2988" y="-108"/>
      </p:cViewPr>
      <p:guideLst>
        <p:guide orient="horz" pos="3132"/>
        <p:guide pos="2129"/>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slide" Target="slides/slide136.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53" Type="http://schemas.openxmlformats.org/officeDocument/2006/relationships/slide" Target="slides/slide51.xml"/><Relationship Id="rId74" Type="http://schemas.openxmlformats.org/officeDocument/2006/relationships/slide" Target="slides/slide72.xml"/><Relationship Id="rId128" Type="http://schemas.openxmlformats.org/officeDocument/2006/relationships/slide" Target="slides/slide126.xml"/><Relationship Id="rId149" Type="http://schemas.openxmlformats.org/officeDocument/2006/relationships/slide" Target="slides/slide147.xml"/><Relationship Id="rId5" Type="http://schemas.openxmlformats.org/officeDocument/2006/relationships/slide" Target="slides/slide3.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134" Type="http://schemas.openxmlformats.org/officeDocument/2006/relationships/slide" Target="slides/slide132.xml"/><Relationship Id="rId139" Type="http://schemas.openxmlformats.org/officeDocument/2006/relationships/slide" Target="slides/slide137.xml"/><Relationship Id="rId80" Type="http://schemas.openxmlformats.org/officeDocument/2006/relationships/slide" Target="slides/slide78.xml"/><Relationship Id="rId85" Type="http://schemas.openxmlformats.org/officeDocument/2006/relationships/slide" Target="slides/slide83.xml"/><Relationship Id="rId150" Type="http://schemas.openxmlformats.org/officeDocument/2006/relationships/notesMaster" Target="notesMasters/notesMaster1.xml"/><Relationship Id="rId155" Type="http://schemas.openxmlformats.org/officeDocument/2006/relationships/tableStyles" Target="tableStyles.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slide" Target="slides/slide122.xml"/><Relationship Id="rId129" Type="http://schemas.openxmlformats.org/officeDocument/2006/relationships/slide" Target="slides/slide127.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40" Type="http://schemas.openxmlformats.org/officeDocument/2006/relationships/slide" Target="slides/slide138.xml"/><Relationship Id="rId145" Type="http://schemas.openxmlformats.org/officeDocument/2006/relationships/slide" Target="slides/slide143.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slide" Target="slides/slide128.xml"/><Relationship Id="rId135" Type="http://schemas.openxmlformats.org/officeDocument/2006/relationships/slide" Target="slides/slide133.xml"/><Relationship Id="rId151" Type="http://schemas.openxmlformats.org/officeDocument/2006/relationships/handoutMaster" Target="handoutMasters/handoutMaster1.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slide" Target="slides/slide123.xml"/><Relationship Id="rId141" Type="http://schemas.openxmlformats.org/officeDocument/2006/relationships/slide" Target="slides/slide139.xml"/><Relationship Id="rId146" Type="http://schemas.openxmlformats.org/officeDocument/2006/relationships/slide" Target="slides/slide144.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slide" Target="slides/slide129.xml"/><Relationship Id="rId136" Type="http://schemas.openxmlformats.org/officeDocument/2006/relationships/slide" Target="slides/slide134.xml"/><Relationship Id="rId61" Type="http://schemas.openxmlformats.org/officeDocument/2006/relationships/slide" Target="slides/slide59.xml"/><Relationship Id="rId82" Type="http://schemas.openxmlformats.org/officeDocument/2006/relationships/slide" Target="slides/slide80.xml"/><Relationship Id="rId152"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 Id="rId147" Type="http://schemas.openxmlformats.org/officeDocument/2006/relationships/slide" Target="slides/slide14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142" Type="http://schemas.openxmlformats.org/officeDocument/2006/relationships/slide" Target="slides/slide140.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137" Type="http://schemas.openxmlformats.org/officeDocument/2006/relationships/slide" Target="slides/slide13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slide" Target="slides/slide130.xml"/><Relationship Id="rId153" Type="http://schemas.openxmlformats.org/officeDocument/2006/relationships/viewProps" Target="viewProps.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slide" Target="slides/slide125.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143" Type="http://schemas.openxmlformats.org/officeDocument/2006/relationships/slide" Target="slides/slide141.xml"/><Relationship Id="rId148" Type="http://schemas.openxmlformats.org/officeDocument/2006/relationships/slide" Target="slides/slide146.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slide" Target="slides/slide131.xml"/><Relationship Id="rId154" Type="http://schemas.openxmlformats.org/officeDocument/2006/relationships/theme" Target="theme/theme1.xml"/><Relationship Id="rId16" Type="http://schemas.openxmlformats.org/officeDocument/2006/relationships/slide" Target="slides/slide14.xml"/><Relationship Id="rId37" Type="http://schemas.openxmlformats.org/officeDocument/2006/relationships/slide" Target="slides/slide35.xml"/><Relationship Id="rId58" Type="http://schemas.openxmlformats.org/officeDocument/2006/relationships/slide" Target="slides/slide56.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44" Type="http://schemas.openxmlformats.org/officeDocument/2006/relationships/slide" Target="slides/slide142.xml"/><Relationship Id="rId90" Type="http://schemas.openxmlformats.org/officeDocument/2006/relationships/slide" Target="slides/slide8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23BA0A-618F-4440-9008-7BB376A7855D}"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3BDC1DE2-0D2F-4A6C-B33C-54DA148D9368}">
      <dgm:prSet phldrT="[Text]" custT="1"/>
      <dgm:spPr>
        <a:noFill/>
        <a:ln>
          <a:solidFill>
            <a:schemeClr val="tx1"/>
          </a:solidFill>
        </a:ln>
      </dgm:spPr>
      <dgm:t>
        <a:bodyPr/>
        <a:lstStyle/>
        <a:p>
          <a:pPr algn="ctr"/>
          <a:r>
            <a:rPr lang="en-US" altLang="en-US" sz="1600" noProof="1" smtClean="0">
              <a:solidFill>
                <a:schemeClr val="tx1"/>
              </a:solidFill>
            </a:rPr>
            <a:t>Instruction Set</a:t>
          </a:r>
          <a:endParaRPr lang="en-US" sz="1600" dirty="0">
            <a:solidFill>
              <a:schemeClr val="tx1"/>
            </a:solidFill>
          </a:endParaRPr>
        </a:p>
      </dgm:t>
    </dgm:pt>
    <dgm:pt modelId="{40520A73-98A0-4309-8424-70D5A3C3B9AA}" type="parTrans" cxnId="{46ECE87A-D2DD-448D-9B6D-54A4F1821926}">
      <dgm:prSet/>
      <dgm:spPr/>
      <dgm:t>
        <a:bodyPr/>
        <a:lstStyle/>
        <a:p>
          <a:pPr algn="ctr"/>
          <a:endParaRPr lang="en-US" sz="1600"/>
        </a:p>
      </dgm:t>
    </dgm:pt>
    <dgm:pt modelId="{1AE46495-2C6D-4D13-A8C9-886B3D2CF97A}" type="sibTrans" cxnId="{46ECE87A-D2DD-448D-9B6D-54A4F1821926}">
      <dgm:prSet/>
      <dgm:spPr/>
      <dgm:t>
        <a:bodyPr/>
        <a:lstStyle/>
        <a:p>
          <a:pPr algn="ctr"/>
          <a:endParaRPr lang="en-US" sz="1600"/>
        </a:p>
      </dgm:t>
    </dgm:pt>
    <dgm:pt modelId="{8A3CEFF0-BE3C-431C-A3C9-3EF9C1C35DF4}">
      <dgm:prSet phldrT="[Text]" custT="1"/>
      <dgm:spPr>
        <a:noFill/>
        <a:ln>
          <a:solidFill>
            <a:schemeClr val="tx1"/>
          </a:solidFill>
        </a:ln>
      </dgm:spPr>
      <dgm:t>
        <a:bodyPr/>
        <a:lstStyle/>
        <a:p>
          <a:pPr algn="ctr"/>
          <a:r>
            <a:rPr lang="en-US" altLang="en-US" sz="1600" noProof="1" smtClean="0">
              <a:solidFill>
                <a:schemeClr val="tx1"/>
              </a:solidFill>
            </a:rPr>
            <a:t>Data Transfer Group</a:t>
          </a:r>
          <a:endParaRPr lang="en-US" sz="1600" dirty="0">
            <a:solidFill>
              <a:schemeClr val="tx1"/>
            </a:solidFill>
          </a:endParaRPr>
        </a:p>
      </dgm:t>
    </dgm:pt>
    <dgm:pt modelId="{CF139A2F-AB50-433D-80AB-2BC2A2B51528}" type="parTrans" cxnId="{F989E85E-8266-4E06-81F1-830FB7DED128}">
      <dgm:prSet/>
      <dgm:spPr/>
      <dgm:t>
        <a:bodyPr/>
        <a:lstStyle/>
        <a:p>
          <a:pPr algn="ctr"/>
          <a:endParaRPr lang="en-US" sz="1600"/>
        </a:p>
      </dgm:t>
    </dgm:pt>
    <dgm:pt modelId="{AEC4F641-874A-4EC0-A33F-D2AA5FF6B251}" type="sibTrans" cxnId="{F989E85E-8266-4E06-81F1-830FB7DED128}">
      <dgm:prSet/>
      <dgm:spPr/>
      <dgm:t>
        <a:bodyPr/>
        <a:lstStyle/>
        <a:p>
          <a:pPr algn="ctr"/>
          <a:endParaRPr lang="en-US" sz="1600"/>
        </a:p>
      </dgm:t>
    </dgm:pt>
    <dgm:pt modelId="{44A77311-0882-4BE0-8815-BC302D3BB98A}">
      <dgm:prSet phldrT="[Text]" custT="1"/>
      <dgm:spPr>
        <a:noFill/>
        <a:ln>
          <a:solidFill>
            <a:schemeClr val="tx1"/>
          </a:solidFill>
        </a:ln>
      </dgm:spPr>
      <dgm:t>
        <a:bodyPr/>
        <a:lstStyle/>
        <a:p>
          <a:pPr marL="0" marR="0" indent="0" algn="ctr" defTabSz="914400" eaLnBrk="1" fontAlgn="auto" latinLnBrk="0" hangingPunct="1">
            <a:lnSpc>
              <a:spcPct val="100000"/>
            </a:lnSpc>
            <a:spcBef>
              <a:spcPts val="0"/>
            </a:spcBef>
            <a:spcAft>
              <a:spcPts val="0"/>
            </a:spcAft>
            <a:buClrTx/>
            <a:buSzTx/>
            <a:buFontTx/>
            <a:buNone/>
            <a:tabLst/>
            <a:defRPr/>
          </a:pPr>
          <a:endParaRPr lang="en-US" altLang="en-US" sz="1600" noProof="1" smtClean="0">
            <a:solidFill>
              <a:schemeClr val="tx1"/>
            </a:solidFill>
          </a:endParaRPr>
        </a:p>
        <a:p>
          <a:pPr marL="0" marR="0" indent="0" algn="ctr" defTabSz="914400" eaLnBrk="1" fontAlgn="auto" latinLnBrk="0" hangingPunct="1">
            <a:lnSpc>
              <a:spcPct val="100000"/>
            </a:lnSpc>
            <a:spcBef>
              <a:spcPts val="0"/>
            </a:spcBef>
            <a:spcAft>
              <a:spcPts val="0"/>
            </a:spcAft>
            <a:buClrTx/>
            <a:buSzTx/>
            <a:buFontTx/>
            <a:buNone/>
            <a:tabLst/>
            <a:defRPr/>
          </a:pPr>
          <a:r>
            <a:rPr lang="en-US" altLang="en-US" sz="1600" noProof="1" smtClean="0">
              <a:solidFill>
                <a:schemeClr val="tx1"/>
              </a:solidFill>
            </a:rPr>
            <a:t>Arithmetic Group</a:t>
          </a:r>
        </a:p>
        <a:p>
          <a:pPr algn="ctr" defTabSz="711200">
            <a:lnSpc>
              <a:spcPct val="90000"/>
            </a:lnSpc>
            <a:spcBef>
              <a:spcPct val="0"/>
            </a:spcBef>
            <a:spcAft>
              <a:spcPct val="35000"/>
            </a:spcAft>
          </a:pPr>
          <a:endParaRPr lang="en-US" sz="1600" dirty="0">
            <a:solidFill>
              <a:schemeClr val="tx1"/>
            </a:solidFill>
          </a:endParaRPr>
        </a:p>
      </dgm:t>
    </dgm:pt>
    <dgm:pt modelId="{1A481D51-9415-4541-9D36-BBE6C3284FAA}" type="parTrans" cxnId="{07D909D2-F12F-4757-B590-6C0F5F7B2432}">
      <dgm:prSet/>
      <dgm:spPr/>
      <dgm:t>
        <a:bodyPr/>
        <a:lstStyle/>
        <a:p>
          <a:pPr algn="ctr"/>
          <a:endParaRPr lang="en-US" sz="1600"/>
        </a:p>
      </dgm:t>
    </dgm:pt>
    <dgm:pt modelId="{71ABF184-988D-499A-A080-7C87524CDD41}" type="sibTrans" cxnId="{07D909D2-F12F-4757-B590-6C0F5F7B2432}">
      <dgm:prSet/>
      <dgm:spPr/>
      <dgm:t>
        <a:bodyPr/>
        <a:lstStyle/>
        <a:p>
          <a:pPr algn="ctr"/>
          <a:endParaRPr lang="en-US" sz="1600"/>
        </a:p>
      </dgm:t>
    </dgm:pt>
    <dgm:pt modelId="{3B58A34F-E0AF-46BA-BC0B-490CDEFC89C8}">
      <dgm:prSet phldrT="[Text]" custT="1"/>
      <dgm:spPr>
        <a:noFill/>
        <a:ln>
          <a:solidFill>
            <a:schemeClr val="tx1"/>
          </a:solidFill>
        </a:ln>
      </dgm:spPr>
      <dgm:t>
        <a:bodyPr/>
        <a:lstStyle/>
        <a:p>
          <a:pPr algn="ctr" defTabSz="311150">
            <a:lnSpc>
              <a:spcPct val="90000"/>
            </a:lnSpc>
            <a:spcBef>
              <a:spcPct val="0"/>
            </a:spcBef>
            <a:spcAft>
              <a:spcPct val="35000"/>
            </a:spcAft>
          </a:pPr>
          <a:r>
            <a:rPr lang="en-US" sz="1600" dirty="0" smtClean="0">
              <a:solidFill>
                <a:schemeClr val="tx1"/>
              </a:solidFill>
            </a:rPr>
            <a:t>Program Transfer Instructions</a:t>
          </a:r>
          <a:endParaRPr lang="en-US" sz="1600" dirty="0">
            <a:solidFill>
              <a:schemeClr val="tx1"/>
            </a:solidFill>
          </a:endParaRPr>
        </a:p>
      </dgm:t>
    </dgm:pt>
    <dgm:pt modelId="{19CABEEA-87B5-4420-8DB9-C6BF2EBB390E}" type="parTrans" cxnId="{4296F30A-7F0B-44CD-925D-59CD38BF93DC}">
      <dgm:prSet/>
      <dgm:spPr/>
      <dgm:t>
        <a:bodyPr/>
        <a:lstStyle/>
        <a:p>
          <a:pPr algn="ctr"/>
          <a:endParaRPr lang="en-US" sz="1600"/>
        </a:p>
      </dgm:t>
    </dgm:pt>
    <dgm:pt modelId="{6D9BC9B8-D8F6-402A-BDE6-F8B1D73E9F5D}" type="sibTrans" cxnId="{4296F30A-7F0B-44CD-925D-59CD38BF93DC}">
      <dgm:prSet/>
      <dgm:spPr/>
      <dgm:t>
        <a:bodyPr/>
        <a:lstStyle/>
        <a:p>
          <a:pPr algn="ctr"/>
          <a:endParaRPr lang="en-US" sz="1600"/>
        </a:p>
      </dgm:t>
    </dgm:pt>
    <dgm:pt modelId="{470AA36A-9E92-49E1-82EA-15A477490E71}">
      <dgm:prSet custT="1"/>
      <dgm:spPr>
        <a:noFill/>
        <a:ln>
          <a:solidFill>
            <a:schemeClr val="tx1"/>
          </a:solidFill>
        </a:ln>
      </dgm:spPr>
      <dgm:t>
        <a:bodyPr/>
        <a:lstStyle/>
        <a:p>
          <a:pPr marL="0" marR="0" indent="0" algn="ctr" defTabSz="914400" eaLnBrk="1" fontAlgn="auto" latinLnBrk="0" hangingPunct="1">
            <a:lnSpc>
              <a:spcPct val="100000"/>
            </a:lnSpc>
            <a:spcBef>
              <a:spcPts val="0"/>
            </a:spcBef>
            <a:spcAft>
              <a:spcPts val="0"/>
            </a:spcAft>
            <a:buClrTx/>
            <a:buSzTx/>
            <a:buFontTx/>
            <a:buNone/>
            <a:tabLst/>
            <a:defRPr/>
          </a:pPr>
          <a:endParaRPr lang="en-US" altLang="en-US" sz="1600" noProof="1" smtClean="0">
            <a:solidFill>
              <a:schemeClr val="tx1"/>
            </a:solidFill>
          </a:endParaRPr>
        </a:p>
        <a:p>
          <a:pPr marL="0" marR="0" indent="0" algn="ctr" defTabSz="914400" eaLnBrk="1" fontAlgn="auto" latinLnBrk="0" hangingPunct="1">
            <a:lnSpc>
              <a:spcPct val="100000"/>
            </a:lnSpc>
            <a:spcBef>
              <a:spcPts val="0"/>
            </a:spcBef>
            <a:spcAft>
              <a:spcPts val="0"/>
            </a:spcAft>
            <a:buClrTx/>
            <a:buSzTx/>
            <a:buFontTx/>
            <a:buNone/>
            <a:tabLst/>
            <a:defRPr/>
          </a:pPr>
          <a:r>
            <a:rPr lang="en-US" altLang="en-US" sz="1600" noProof="1" smtClean="0">
              <a:solidFill>
                <a:schemeClr val="tx1"/>
              </a:solidFill>
            </a:rPr>
            <a:t>Bit manipulation</a:t>
          </a:r>
          <a:endParaRPr lang="en-US" sz="1600" dirty="0" smtClean="0">
            <a:solidFill>
              <a:schemeClr val="tx1"/>
            </a:solidFill>
          </a:endParaRPr>
        </a:p>
        <a:p>
          <a:pPr algn="ctr" defTabSz="355600">
            <a:lnSpc>
              <a:spcPct val="90000"/>
            </a:lnSpc>
            <a:spcBef>
              <a:spcPct val="0"/>
            </a:spcBef>
            <a:spcAft>
              <a:spcPct val="35000"/>
            </a:spcAft>
          </a:pPr>
          <a:endParaRPr lang="en-US" altLang="en-US" sz="1600" noProof="1" smtClean="0">
            <a:solidFill>
              <a:schemeClr val="tx1"/>
            </a:solidFill>
          </a:endParaRPr>
        </a:p>
      </dgm:t>
    </dgm:pt>
    <dgm:pt modelId="{55967AB8-B546-4054-8B2F-2460A0C323C9}" type="parTrans" cxnId="{FB73D717-B99F-4E6F-B520-6B7C56DF6201}">
      <dgm:prSet/>
      <dgm:spPr/>
      <dgm:t>
        <a:bodyPr/>
        <a:lstStyle/>
        <a:p>
          <a:pPr algn="ctr"/>
          <a:endParaRPr lang="en-US" sz="1600"/>
        </a:p>
      </dgm:t>
    </dgm:pt>
    <dgm:pt modelId="{6EB34BF1-C5C3-4113-ABA0-1B1B9B23C526}" type="sibTrans" cxnId="{FB73D717-B99F-4E6F-B520-6B7C56DF6201}">
      <dgm:prSet/>
      <dgm:spPr/>
      <dgm:t>
        <a:bodyPr/>
        <a:lstStyle/>
        <a:p>
          <a:pPr algn="ctr"/>
          <a:endParaRPr lang="en-US" sz="1600"/>
        </a:p>
      </dgm:t>
    </dgm:pt>
    <dgm:pt modelId="{90E58CB0-ABB0-4528-9EA7-3CC7C4D961D9}">
      <dgm:prSet custT="1"/>
      <dgm:spPr>
        <a:noFill/>
        <a:ln>
          <a:solidFill>
            <a:schemeClr val="tx1"/>
          </a:solidFill>
        </a:ln>
      </dgm:spPr>
      <dgm:t>
        <a:bodyPr/>
        <a:lstStyle/>
        <a:p>
          <a:pPr marL="0" marR="0" indent="0" algn="ctr" defTabSz="914400" eaLnBrk="1" fontAlgn="auto" latinLnBrk="0" hangingPunct="1">
            <a:lnSpc>
              <a:spcPct val="100000"/>
            </a:lnSpc>
            <a:spcBef>
              <a:spcPts val="0"/>
            </a:spcBef>
            <a:spcAft>
              <a:spcPts val="0"/>
            </a:spcAft>
            <a:buClrTx/>
            <a:buSzTx/>
            <a:buFontTx/>
            <a:buNone/>
            <a:tabLst/>
            <a:defRPr/>
          </a:pPr>
          <a:endParaRPr lang="en-US" altLang="en-US" sz="1600" noProof="1" smtClean="0">
            <a:solidFill>
              <a:schemeClr val="tx1"/>
            </a:solidFill>
          </a:endParaRPr>
        </a:p>
        <a:p>
          <a:pPr marL="0" marR="0" indent="0" algn="ctr" defTabSz="914400" eaLnBrk="1" fontAlgn="auto" latinLnBrk="0" hangingPunct="1">
            <a:lnSpc>
              <a:spcPct val="100000"/>
            </a:lnSpc>
            <a:spcBef>
              <a:spcPts val="0"/>
            </a:spcBef>
            <a:spcAft>
              <a:spcPts val="0"/>
            </a:spcAft>
            <a:buClrTx/>
            <a:buSzTx/>
            <a:buFontTx/>
            <a:buNone/>
            <a:tabLst/>
            <a:defRPr/>
          </a:pPr>
          <a:r>
            <a:rPr lang="en-US" altLang="en-US" sz="1600" noProof="1" smtClean="0">
              <a:solidFill>
                <a:schemeClr val="tx1"/>
              </a:solidFill>
            </a:rPr>
            <a:t>String Instructions</a:t>
          </a:r>
        </a:p>
        <a:p>
          <a:pPr algn="ctr" defTabSz="355600">
            <a:lnSpc>
              <a:spcPct val="90000"/>
            </a:lnSpc>
            <a:spcBef>
              <a:spcPct val="0"/>
            </a:spcBef>
            <a:spcAft>
              <a:spcPct val="35000"/>
            </a:spcAft>
          </a:pPr>
          <a:endParaRPr lang="en-US" sz="1600" dirty="0">
            <a:solidFill>
              <a:schemeClr val="tx1"/>
            </a:solidFill>
          </a:endParaRPr>
        </a:p>
      </dgm:t>
    </dgm:pt>
    <dgm:pt modelId="{279A6E69-FC20-403A-9A92-DE596658831F}" type="parTrans" cxnId="{6D2B94B2-BFEC-47A0-9459-E58B9CDA574A}">
      <dgm:prSet/>
      <dgm:spPr/>
      <dgm:t>
        <a:bodyPr/>
        <a:lstStyle/>
        <a:p>
          <a:pPr algn="ctr"/>
          <a:endParaRPr lang="en-US" sz="1600"/>
        </a:p>
      </dgm:t>
    </dgm:pt>
    <dgm:pt modelId="{80F97D13-4D0D-4DCD-9AD4-02D18D4F5CD8}" type="sibTrans" cxnId="{6D2B94B2-BFEC-47A0-9459-E58B9CDA574A}">
      <dgm:prSet/>
      <dgm:spPr/>
      <dgm:t>
        <a:bodyPr/>
        <a:lstStyle/>
        <a:p>
          <a:pPr algn="ctr"/>
          <a:endParaRPr lang="en-US" sz="1600"/>
        </a:p>
      </dgm:t>
    </dgm:pt>
    <dgm:pt modelId="{AB1AD753-CDA7-48DA-AFB6-FD01D7B06F71}">
      <dgm:prSet custT="1"/>
      <dgm:spPr>
        <a:noFill/>
        <a:ln>
          <a:solidFill>
            <a:schemeClr val="tx1"/>
          </a:solidFill>
        </a:ln>
      </dgm:spPr>
      <dgm:t>
        <a:bodyPr/>
        <a:lstStyle/>
        <a:p>
          <a:pPr algn="ctr"/>
          <a:r>
            <a:rPr lang="en-US" altLang="en-US" sz="1600" noProof="1" smtClean="0">
              <a:solidFill>
                <a:schemeClr val="tx1"/>
              </a:solidFill>
            </a:rPr>
            <a:t>Process Control Instructions</a:t>
          </a:r>
        </a:p>
      </dgm:t>
    </dgm:pt>
    <dgm:pt modelId="{62809CE3-ED3C-4223-BE6E-6BF6479AE292}" type="parTrans" cxnId="{93EB997B-B4BC-417C-9649-4E3D702E72C4}">
      <dgm:prSet/>
      <dgm:spPr/>
      <dgm:t>
        <a:bodyPr/>
        <a:lstStyle/>
        <a:p>
          <a:pPr algn="ctr"/>
          <a:endParaRPr lang="en-US" sz="1600"/>
        </a:p>
      </dgm:t>
    </dgm:pt>
    <dgm:pt modelId="{0ABA5E21-CF1C-423A-8092-F2FDD34B0252}" type="sibTrans" cxnId="{93EB997B-B4BC-417C-9649-4E3D702E72C4}">
      <dgm:prSet/>
      <dgm:spPr/>
      <dgm:t>
        <a:bodyPr/>
        <a:lstStyle/>
        <a:p>
          <a:pPr algn="ctr"/>
          <a:endParaRPr lang="en-US" sz="1600"/>
        </a:p>
      </dgm:t>
    </dgm:pt>
    <dgm:pt modelId="{89A7C93E-970C-4BE4-92F9-DC4BB2231F5E}" type="pres">
      <dgm:prSet presAssocID="{7A23BA0A-618F-4440-9008-7BB376A7855D}" presName="hierChild1" presStyleCnt="0">
        <dgm:presLayoutVars>
          <dgm:orgChart val="1"/>
          <dgm:chPref val="1"/>
          <dgm:dir/>
          <dgm:animOne val="branch"/>
          <dgm:animLvl val="lvl"/>
          <dgm:resizeHandles/>
        </dgm:presLayoutVars>
      </dgm:prSet>
      <dgm:spPr/>
      <dgm:t>
        <a:bodyPr/>
        <a:lstStyle/>
        <a:p>
          <a:endParaRPr lang="en-US"/>
        </a:p>
      </dgm:t>
    </dgm:pt>
    <dgm:pt modelId="{9A8B18F6-9E5C-49AA-923B-295A931FA030}" type="pres">
      <dgm:prSet presAssocID="{3BDC1DE2-0D2F-4A6C-B33C-54DA148D9368}" presName="hierRoot1" presStyleCnt="0">
        <dgm:presLayoutVars>
          <dgm:hierBranch val="init"/>
        </dgm:presLayoutVars>
      </dgm:prSet>
      <dgm:spPr/>
    </dgm:pt>
    <dgm:pt modelId="{6166FC09-BF80-451F-BCAD-421846B824A2}" type="pres">
      <dgm:prSet presAssocID="{3BDC1DE2-0D2F-4A6C-B33C-54DA148D9368}" presName="rootComposite1" presStyleCnt="0"/>
      <dgm:spPr/>
    </dgm:pt>
    <dgm:pt modelId="{1A389FED-57B2-41DB-B307-AB23FD22C5FE}" type="pres">
      <dgm:prSet presAssocID="{3BDC1DE2-0D2F-4A6C-B33C-54DA148D9368}" presName="rootText1" presStyleLbl="node0" presStyleIdx="0" presStyleCnt="1">
        <dgm:presLayoutVars>
          <dgm:chPref val="3"/>
        </dgm:presLayoutVars>
      </dgm:prSet>
      <dgm:spPr/>
      <dgm:t>
        <a:bodyPr/>
        <a:lstStyle/>
        <a:p>
          <a:endParaRPr lang="en-US"/>
        </a:p>
      </dgm:t>
    </dgm:pt>
    <dgm:pt modelId="{E25F808D-7063-48CC-87ED-1DF5B2C2662D}" type="pres">
      <dgm:prSet presAssocID="{3BDC1DE2-0D2F-4A6C-B33C-54DA148D9368}" presName="rootConnector1" presStyleLbl="node1" presStyleIdx="0" presStyleCnt="0"/>
      <dgm:spPr/>
      <dgm:t>
        <a:bodyPr/>
        <a:lstStyle/>
        <a:p>
          <a:endParaRPr lang="en-US"/>
        </a:p>
      </dgm:t>
    </dgm:pt>
    <dgm:pt modelId="{5EB9B55B-41E5-4214-B08B-722EA5B4EBD0}" type="pres">
      <dgm:prSet presAssocID="{3BDC1DE2-0D2F-4A6C-B33C-54DA148D9368}" presName="hierChild2" presStyleCnt="0"/>
      <dgm:spPr/>
    </dgm:pt>
    <dgm:pt modelId="{A4BC3524-240D-4924-9EAA-21412595270C}" type="pres">
      <dgm:prSet presAssocID="{CF139A2F-AB50-433D-80AB-2BC2A2B51528}" presName="Name37" presStyleLbl="parChTrans1D2" presStyleIdx="0" presStyleCnt="6"/>
      <dgm:spPr/>
      <dgm:t>
        <a:bodyPr/>
        <a:lstStyle/>
        <a:p>
          <a:endParaRPr lang="en-US"/>
        </a:p>
      </dgm:t>
    </dgm:pt>
    <dgm:pt modelId="{FDBA1EE2-1C1F-4E45-B89A-AC540BB6F7A8}" type="pres">
      <dgm:prSet presAssocID="{8A3CEFF0-BE3C-431C-A3C9-3EF9C1C35DF4}" presName="hierRoot2" presStyleCnt="0">
        <dgm:presLayoutVars>
          <dgm:hierBranch val="init"/>
        </dgm:presLayoutVars>
      </dgm:prSet>
      <dgm:spPr/>
    </dgm:pt>
    <dgm:pt modelId="{12677DDA-0937-452F-9D71-070ACCD13EA3}" type="pres">
      <dgm:prSet presAssocID="{8A3CEFF0-BE3C-431C-A3C9-3EF9C1C35DF4}" presName="rootComposite" presStyleCnt="0"/>
      <dgm:spPr/>
    </dgm:pt>
    <dgm:pt modelId="{046420DC-9931-43E5-B840-FEB2E2F7EBBF}" type="pres">
      <dgm:prSet presAssocID="{8A3CEFF0-BE3C-431C-A3C9-3EF9C1C35DF4}" presName="rootText" presStyleLbl="node2" presStyleIdx="0" presStyleCnt="6">
        <dgm:presLayoutVars>
          <dgm:chPref val="3"/>
        </dgm:presLayoutVars>
      </dgm:prSet>
      <dgm:spPr/>
      <dgm:t>
        <a:bodyPr/>
        <a:lstStyle/>
        <a:p>
          <a:endParaRPr lang="en-US"/>
        </a:p>
      </dgm:t>
    </dgm:pt>
    <dgm:pt modelId="{B5F51A38-6934-44B6-8778-3AD3235096DD}" type="pres">
      <dgm:prSet presAssocID="{8A3CEFF0-BE3C-431C-A3C9-3EF9C1C35DF4}" presName="rootConnector" presStyleLbl="node2" presStyleIdx="0" presStyleCnt="6"/>
      <dgm:spPr/>
      <dgm:t>
        <a:bodyPr/>
        <a:lstStyle/>
        <a:p>
          <a:endParaRPr lang="en-US"/>
        </a:p>
      </dgm:t>
    </dgm:pt>
    <dgm:pt modelId="{CD89F41E-12F8-4D23-9C86-EE6C5F9CE6B0}" type="pres">
      <dgm:prSet presAssocID="{8A3CEFF0-BE3C-431C-A3C9-3EF9C1C35DF4}" presName="hierChild4" presStyleCnt="0"/>
      <dgm:spPr/>
    </dgm:pt>
    <dgm:pt modelId="{C42E841F-B8DD-47CE-BC29-1620F2BFFA1A}" type="pres">
      <dgm:prSet presAssocID="{8A3CEFF0-BE3C-431C-A3C9-3EF9C1C35DF4}" presName="hierChild5" presStyleCnt="0"/>
      <dgm:spPr/>
    </dgm:pt>
    <dgm:pt modelId="{7636ED03-515A-4207-AA5F-25C207740B9E}" type="pres">
      <dgm:prSet presAssocID="{1A481D51-9415-4541-9D36-BBE6C3284FAA}" presName="Name37" presStyleLbl="parChTrans1D2" presStyleIdx="1" presStyleCnt="6"/>
      <dgm:spPr/>
      <dgm:t>
        <a:bodyPr/>
        <a:lstStyle/>
        <a:p>
          <a:endParaRPr lang="en-US"/>
        </a:p>
      </dgm:t>
    </dgm:pt>
    <dgm:pt modelId="{F5A2E49A-078A-4C39-92F7-0D7D8D0F6A20}" type="pres">
      <dgm:prSet presAssocID="{44A77311-0882-4BE0-8815-BC302D3BB98A}" presName="hierRoot2" presStyleCnt="0">
        <dgm:presLayoutVars>
          <dgm:hierBranch val="init"/>
        </dgm:presLayoutVars>
      </dgm:prSet>
      <dgm:spPr/>
    </dgm:pt>
    <dgm:pt modelId="{312D67A9-10F1-41E6-8B0A-FA3DB3B0F509}" type="pres">
      <dgm:prSet presAssocID="{44A77311-0882-4BE0-8815-BC302D3BB98A}" presName="rootComposite" presStyleCnt="0"/>
      <dgm:spPr/>
    </dgm:pt>
    <dgm:pt modelId="{321140D2-2F77-44A1-84F6-58F32AE09E8C}" type="pres">
      <dgm:prSet presAssocID="{44A77311-0882-4BE0-8815-BC302D3BB98A}" presName="rootText" presStyleLbl="node2" presStyleIdx="1" presStyleCnt="6">
        <dgm:presLayoutVars>
          <dgm:chPref val="3"/>
        </dgm:presLayoutVars>
      </dgm:prSet>
      <dgm:spPr/>
      <dgm:t>
        <a:bodyPr/>
        <a:lstStyle/>
        <a:p>
          <a:endParaRPr lang="en-US"/>
        </a:p>
      </dgm:t>
    </dgm:pt>
    <dgm:pt modelId="{FC4BE84B-7507-4AAD-BF84-5184DA8D5082}" type="pres">
      <dgm:prSet presAssocID="{44A77311-0882-4BE0-8815-BC302D3BB98A}" presName="rootConnector" presStyleLbl="node2" presStyleIdx="1" presStyleCnt="6"/>
      <dgm:spPr/>
      <dgm:t>
        <a:bodyPr/>
        <a:lstStyle/>
        <a:p>
          <a:endParaRPr lang="en-US"/>
        </a:p>
      </dgm:t>
    </dgm:pt>
    <dgm:pt modelId="{1D770AF6-C22D-4ED8-91F2-69A84D4ABAD7}" type="pres">
      <dgm:prSet presAssocID="{44A77311-0882-4BE0-8815-BC302D3BB98A}" presName="hierChild4" presStyleCnt="0"/>
      <dgm:spPr/>
    </dgm:pt>
    <dgm:pt modelId="{764F44A9-FC17-463B-9E5C-1C7088901564}" type="pres">
      <dgm:prSet presAssocID="{44A77311-0882-4BE0-8815-BC302D3BB98A}" presName="hierChild5" presStyleCnt="0"/>
      <dgm:spPr/>
    </dgm:pt>
    <dgm:pt modelId="{61701162-7D5F-4E46-AF8B-57F3157A1D85}" type="pres">
      <dgm:prSet presAssocID="{55967AB8-B546-4054-8B2F-2460A0C323C9}" presName="Name37" presStyleLbl="parChTrans1D2" presStyleIdx="2" presStyleCnt="6"/>
      <dgm:spPr/>
      <dgm:t>
        <a:bodyPr/>
        <a:lstStyle/>
        <a:p>
          <a:endParaRPr lang="en-US"/>
        </a:p>
      </dgm:t>
    </dgm:pt>
    <dgm:pt modelId="{6BB53B4F-6222-4CB0-9423-03341D36E9D0}" type="pres">
      <dgm:prSet presAssocID="{470AA36A-9E92-49E1-82EA-15A477490E71}" presName="hierRoot2" presStyleCnt="0">
        <dgm:presLayoutVars>
          <dgm:hierBranch val="init"/>
        </dgm:presLayoutVars>
      </dgm:prSet>
      <dgm:spPr/>
    </dgm:pt>
    <dgm:pt modelId="{8B1144FD-FA06-40EC-B359-711C8B0FACB3}" type="pres">
      <dgm:prSet presAssocID="{470AA36A-9E92-49E1-82EA-15A477490E71}" presName="rootComposite" presStyleCnt="0"/>
      <dgm:spPr/>
    </dgm:pt>
    <dgm:pt modelId="{AFA83C4D-ABB4-4BAD-8B22-ED6E6640C77F}" type="pres">
      <dgm:prSet presAssocID="{470AA36A-9E92-49E1-82EA-15A477490E71}" presName="rootText" presStyleLbl="node2" presStyleIdx="2" presStyleCnt="6">
        <dgm:presLayoutVars>
          <dgm:chPref val="3"/>
        </dgm:presLayoutVars>
      </dgm:prSet>
      <dgm:spPr/>
      <dgm:t>
        <a:bodyPr/>
        <a:lstStyle/>
        <a:p>
          <a:endParaRPr lang="en-US"/>
        </a:p>
      </dgm:t>
    </dgm:pt>
    <dgm:pt modelId="{38FC57D8-F4D6-452E-85F2-56DD91240065}" type="pres">
      <dgm:prSet presAssocID="{470AA36A-9E92-49E1-82EA-15A477490E71}" presName="rootConnector" presStyleLbl="node2" presStyleIdx="2" presStyleCnt="6"/>
      <dgm:spPr/>
      <dgm:t>
        <a:bodyPr/>
        <a:lstStyle/>
        <a:p>
          <a:endParaRPr lang="en-US"/>
        </a:p>
      </dgm:t>
    </dgm:pt>
    <dgm:pt modelId="{735650E6-2E94-4B8E-A322-D0603EF81392}" type="pres">
      <dgm:prSet presAssocID="{470AA36A-9E92-49E1-82EA-15A477490E71}" presName="hierChild4" presStyleCnt="0"/>
      <dgm:spPr/>
    </dgm:pt>
    <dgm:pt modelId="{2A2FE325-475D-4EC1-A72A-0ED25369ED5B}" type="pres">
      <dgm:prSet presAssocID="{470AA36A-9E92-49E1-82EA-15A477490E71}" presName="hierChild5" presStyleCnt="0"/>
      <dgm:spPr/>
    </dgm:pt>
    <dgm:pt modelId="{37360FC3-A645-43D7-A4EC-E39B1FCE4F8B}" type="pres">
      <dgm:prSet presAssocID="{279A6E69-FC20-403A-9A92-DE596658831F}" presName="Name37" presStyleLbl="parChTrans1D2" presStyleIdx="3" presStyleCnt="6"/>
      <dgm:spPr/>
      <dgm:t>
        <a:bodyPr/>
        <a:lstStyle/>
        <a:p>
          <a:endParaRPr lang="en-US"/>
        </a:p>
      </dgm:t>
    </dgm:pt>
    <dgm:pt modelId="{C9044AA7-49E3-444A-A94A-E74B13DD78D3}" type="pres">
      <dgm:prSet presAssocID="{90E58CB0-ABB0-4528-9EA7-3CC7C4D961D9}" presName="hierRoot2" presStyleCnt="0">
        <dgm:presLayoutVars>
          <dgm:hierBranch val="init"/>
        </dgm:presLayoutVars>
      </dgm:prSet>
      <dgm:spPr/>
    </dgm:pt>
    <dgm:pt modelId="{F48893B4-37F2-4550-BAAF-B8D4C5D55A3E}" type="pres">
      <dgm:prSet presAssocID="{90E58CB0-ABB0-4528-9EA7-3CC7C4D961D9}" presName="rootComposite" presStyleCnt="0"/>
      <dgm:spPr/>
    </dgm:pt>
    <dgm:pt modelId="{7084B184-E340-432A-9413-29AF26383760}" type="pres">
      <dgm:prSet presAssocID="{90E58CB0-ABB0-4528-9EA7-3CC7C4D961D9}" presName="rootText" presStyleLbl="node2" presStyleIdx="3" presStyleCnt="6">
        <dgm:presLayoutVars>
          <dgm:chPref val="3"/>
        </dgm:presLayoutVars>
      </dgm:prSet>
      <dgm:spPr/>
      <dgm:t>
        <a:bodyPr/>
        <a:lstStyle/>
        <a:p>
          <a:endParaRPr lang="en-US"/>
        </a:p>
      </dgm:t>
    </dgm:pt>
    <dgm:pt modelId="{34BFA563-6D6B-480C-9FAE-FE817E6A8DC3}" type="pres">
      <dgm:prSet presAssocID="{90E58CB0-ABB0-4528-9EA7-3CC7C4D961D9}" presName="rootConnector" presStyleLbl="node2" presStyleIdx="3" presStyleCnt="6"/>
      <dgm:spPr/>
      <dgm:t>
        <a:bodyPr/>
        <a:lstStyle/>
        <a:p>
          <a:endParaRPr lang="en-US"/>
        </a:p>
      </dgm:t>
    </dgm:pt>
    <dgm:pt modelId="{5D1EC1A0-81E0-48E9-A785-E499792ED9EF}" type="pres">
      <dgm:prSet presAssocID="{90E58CB0-ABB0-4528-9EA7-3CC7C4D961D9}" presName="hierChild4" presStyleCnt="0"/>
      <dgm:spPr/>
    </dgm:pt>
    <dgm:pt modelId="{AE3CD0B4-E86A-48BB-AD03-B7DA8E003730}" type="pres">
      <dgm:prSet presAssocID="{90E58CB0-ABB0-4528-9EA7-3CC7C4D961D9}" presName="hierChild5" presStyleCnt="0"/>
      <dgm:spPr/>
    </dgm:pt>
    <dgm:pt modelId="{E509728E-599D-403B-A895-95CF3CD2F71E}" type="pres">
      <dgm:prSet presAssocID="{19CABEEA-87B5-4420-8DB9-C6BF2EBB390E}" presName="Name37" presStyleLbl="parChTrans1D2" presStyleIdx="4" presStyleCnt="6"/>
      <dgm:spPr/>
      <dgm:t>
        <a:bodyPr/>
        <a:lstStyle/>
        <a:p>
          <a:endParaRPr lang="en-US"/>
        </a:p>
      </dgm:t>
    </dgm:pt>
    <dgm:pt modelId="{5469EB80-5B7A-4418-920C-D601F88FF93D}" type="pres">
      <dgm:prSet presAssocID="{3B58A34F-E0AF-46BA-BC0B-490CDEFC89C8}" presName="hierRoot2" presStyleCnt="0">
        <dgm:presLayoutVars>
          <dgm:hierBranch val="init"/>
        </dgm:presLayoutVars>
      </dgm:prSet>
      <dgm:spPr/>
    </dgm:pt>
    <dgm:pt modelId="{5F9B9899-45C8-4CB3-989F-1945B51D920B}" type="pres">
      <dgm:prSet presAssocID="{3B58A34F-E0AF-46BA-BC0B-490CDEFC89C8}" presName="rootComposite" presStyleCnt="0"/>
      <dgm:spPr/>
    </dgm:pt>
    <dgm:pt modelId="{34E6816E-E9FF-4477-9813-50508F7F8A38}" type="pres">
      <dgm:prSet presAssocID="{3B58A34F-E0AF-46BA-BC0B-490CDEFC89C8}" presName="rootText" presStyleLbl="node2" presStyleIdx="4" presStyleCnt="6">
        <dgm:presLayoutVars>
          <dgm:chPref val="3"/>
        </dgm:presLayoutVars>
      </dgm:prSet>
      <dgm:spPr/>
      <dgm:t>
        <a:bodyPr/>
        <a:lstStyle/>
        <a:p>
          <a:endParaRPr lang="en-US"/>
        </a:p>
      </dgm:t>
    </dgm:pt>
    <dgm:pt modelId="{0628A7ED-A6C5-4B1D-B747-AEA42DF98DC6}" type="pres">
      <dgm:prSet presAssocID="{3B58A34F-E0AF-46BA-BC0B-490CDEFC89C8}" presName="rootConnector" presStyleLbl="node2" presStyleIdx="4" presStyleCnt="6"/>
      <dgm:spPr/>
      <dgm:t>
        <a:bodyPr/>
        <a:lstStyle/>
        <a:p>
          <a:endParaRPr lang="en-US"/>
        </a:p>
      </dgm:t>
    </dgm:pt>
    <dgm:pt modelId="{CF8F3E6C-95A3-4E0A-9512-F68B5CD18909}" type="pres">
      <dgm:prSet presAssocID="{3B58A34F-E0AF-46BA-BC0B-490CDEFC89C8}" presName="hierChild4" presStyleCnt="0"/>
      <dgm:spPr/>
    </dgm:pt>
    <dgm:pt modelId="{63039D61-3CE9-4BA8-9518-17FEC4D98ADC}" type="pres">
      <dgm:prSet presAssocID="{3B58A34F-E0AF-46BA-BC0B-490CDEFC89C8}" presName="hierChild5" presStyleCnt="0"/>
      <dgm:spPr/>
    </dgm:pt>
    <dgm:pt modelId="{525770B5-DFD8-449F-BAA0-63AC23F65616}" type="pres">
      <dgm:prSet presAssocID="{62809CE3-ED3C-4223-BE6E-6BF6479AE292}" presName="Name37" presStyleLbl="parChTrans1D2" presStyleIdx="5" presStyleCnt="6"/>
      <dgm:spPr/>
      <dgm:t>
        <a:bodyPr/>
        <a:lstStyle/>
        <a:p>
          <a:endParaRPr lang="en-US"/>
        </a:p>
      </dgm:t>
    </dgm:pt>
    <dgm:pt modelId="{D6536B66-2156-4C30-A154-37168989C56B}" type="pres">
      <dgm:prSet presAssocID="{AB1AD753-CDA7-48DA-AFB6-FD01D7B06F71}" presName="hierRoot2" presStyleCnt="0">
        <dgm:presLayoutVars>
          <dgm:hierBranch val="init"/>
        </dgm:presLayoutVars>
      </dgm:prSet>
      <dgm:spPr/>
    </dgm:pt>
    <dgm:pt modelId="{18451F0D-1D60-400D-9CE0-C8974612A93D}" type="pres">
      <dgm:prSet presAssocID="{AB1AD753-CDA7-48DA-AFB6-FD01D7B06F71}" presName="rootComposite" presStyleCnt="0"/>
      <dgm:spPr/>
    </dgm:pt>
    <dgm:pt modelId="{10AEC24D-E96E-48EA-AE39-3847ADF8DDD6}" type="pres">
      <dgm:prSet presAssocID="{AB1AD753-CDA7-48DA-AFB6-FD01D7B06F71}" presName="rootText" presStyleLbl="node2" presStyleIdx="5" presStyleCnt="6">
        <dgm:presLayoutVars>
          <dgm:chPref val="3"/>
        </dgm:presLayoutVars>
      </dgm:prSet>
      <dgm:spPr/>
      <dgm:t>
        <a:bodyPr/>
        <a:lstStyle/>
        <a:p>
          <a:endParaRPr lang="en-US"/>
        </a:p>
      </dgm:t>
    </dgm:pt>
    <dgm:pt modelId="{99A621EE-33B9-4524-8B18-81DA894DE028}" type="pres">
      <dgm:prSet presAssocID="{AB1AD753-CDA7-48DA-AFB6-FD01D7B06F71}" presName="rootConnector" presStyleLbl="node2" presStyleIdx="5" presStyleCnt="6"/>
      <dgm:spPr/>
      <dgm:t>
        <a:bodyPr/>
        <a:lstStyle/>
        <a:p>
          <a:endParaRPr lang="en-US"/>
        </a:p>
      </dgm:t>
    </dgm:pt>
    <dgm:pt modelId="{02E7E7B4-4F72-4F46-8166-7DB65EB6A0A0}" type="pres">
      <dgm:prSet presAssocID="{AB1AD753-CDA7-48DA-AFB6-FD01D7B06F71}" presName="hierChild4" presStyleCnt="0"/>
      <dgm:spPr/>
    </dgm:pt>
    <dgm:pt modelId="{3C2A9576-B89E-4073-8B51-64C9F1C9F304}" type="pres">
      <dgm:prSet presAssocID="{AB1AD753-CDA7-48DA-AFB6-FD01D7B06F71}" presName="hierChild5" presStyleCnt="0"/>
      <dgm:spPr/>
    </dgm:pt>
    <dgm:pt modelId="{3D155E9B-C0F6-44BD-80D1-DC50E08E1819}" type="pres">
      <dgm:prSet presAssocID="{3BDC1DE2-0D2F-4A6C-B33C-54DA148D9368}" presName="hierChild3" presStyleCnt="0"/>
      <dgm:spPr/>
    </dgm:pt>
  </dgm:ptLst>
  <dgm:cxnLst>
    <dgm:cxn modelId="{BC42F255-E389-4504-BE95-0920E763BD35}" type="presOf" srcId="{90E58CB0-ABB0-4528-9EA7-3CC7C4D961D9}" destId="{34BFA563-6D6B-480C-9FAE-FE817E6A8DC3}" srcOrd="1" destOrd="0" presId="urn:microsoft.com/office/officeart/2005/8/layout/orgChart1"/>
    <dgm:cxn modelId="{C6344E5E-3FB9-46CC-B656-3E4C491012B1}" type="presOf" srcId="{62809CE3-ED3C-4223-BE6E-6BF6479AE292}" destId="{525770B5-DFD8-449F-BAA0-63AC23F65616}" srcOrd="0" destOrd="0" presId="urn:microsoft.com/office/officeart/2005/8/layout/orgChart1"/>
    <dgm:cxn modelId="{7AB0B889-2641-422D-BC33-5ADE7F3E4832}" type="presOf" srcId="{55967AB8-B546-4054-8B2F-2460A0C323C9}" destId="{61701162-7D5F-4E46-AF8B-57F3157A1D85}" srcOrd="0" destOrd="0" presId="urn:microsoft.com/office/officeart/2005/8/layout/orgChart1"/>
    <dgm:cxn modelId="{986AFC1F-11DA-45BA-85A7-2D2C30909695}" type="presOf" srcId="{3BDC1DE2-0D2F-4A6C-B33C-54DA148D9368}" destId="{1A389FED-57B2-41DB-B307-AB23FD22C5FE}" srcOrd="0" destOrd="0" presId="urn:microsoft.com/office/officeart/2005/8/layout/orgChart1"/>
    <dgm:cxn modelId="{B32EC929-FBF9-41BB-B78B-0B8425981113}" type="presOf" srcId="{44A77311-0882-4BE0-8815-BC302D3BB98A}" destId="{321140D2-2F77-44A1-84F6-58F32AE09E8C}" srcOrd="0" destOrd="0" presId="urn:microsoft.com/office/officeart/2005/8/layout/orgChart1"/>
    <dgm:cxn modelId="{C94AFFA5-C0C7-4F18-96E8-42777D4CFB86}" type="presOf" srcId="{44A77311-0882-4BE0-8815-BC302D3BB98A}" destId="{FC4BE84B-7507-4AAD-BF84-5184DA8D5082}" srcOrd="1" destOrd="0" presId="urn:microsoft.com/office/officeart/2005/8/layout/orgChart1"/>
    <dgm:cxn modelId="{2B6D96B9-D72A-445A-B8B5-97F70D328B34}" type="presOf" srcId="{AB1AD753-CDA7-48DA-AFB6-FD01D7B06F71}" destId="{10AEC24D-E96E-48EA-AE39-3847ADF8DDD6}" srcOrd="0" destOrd="0" presId="urn:microsoft.com/office/officeart/2005/8/layout/orgChart1"/>
    <dgm:cxn modelId="{D115C696-87F6-4B08-9C7C-1EC0565CC260}" type="presOf" srcId="{19CABEEA-87B5-4420-8DB9-C6BF2EBB390E}" destId="{E509728E-599D-403B-A895-95CF3CD2F71E}" srcOrd="0" destOrd="0" presId="urn:microsoft.com/office/officeart/2005/8/layout/orgChart1"/>
    <dgm:cxn modelId="{932DDF2E-C75D-4246-A201-FCB5B7A1A19F}" type="presOf" srcId="{8A3CEFF0-BE3C-431C-A3C9-3EF9C1C35DF4}" destId="{B5F51A38-6934-44B6-8778-3AD3235096DD}" srcOrd="1" destOrd="0" presId="urn:microsoft.com/office/officeart/2005/8/layout/orgChart1"/>
    <dgm:cxn modelId="{9BD147E9-1496-48B4-9075-F503ED6B2D57}" type="presOf" srcId="{3BDC1DE2-0D2F-4A6C-B33C-54DA148D9368}" destId="{E25F808D-7063-48CC-87ED-1DF5B2C2662D}" srcOrd="1" destOrd="0" presId="urn:microsoft.com/office/officeart/2005/8/layout/orgChart1"/>
    <dgm:cxn modelId="{91601C0B-4ED4-4C66-AEA4-6BA9636CA036}" type="presOf" srcId="{3B58A34F-E0AF-46BA-BC0B-490CDEFC89C8}" destId="{34E6816E-E9FF-4477-9813-50508F7F8A38}" srcOrd="0" destOrd="0" presId="urn:microsoft.com/office/officeart/2005/8/layout/orgChart1"/>
    <dgm:cxn modelId="{F0BE6F56-19C1-4F6E-9CBB-C7EAADFF156F}" type="presOf" srcId="{3B58A34F-E0AF-46BA-BC0B-490CDEFC89C8}" destId="{0628A7ED-A6C5-4B1D-B747-AEA42DF98DC6}" srcOrd="1" destOrd="0" presId="urn:microsoft.com/office/officeart/2005/8/layout/orgChart1"/>
    <dgm:cxn modelId="{26EC499B-7672-46BB-867F-411E00A5EEE7}" type="presOf" srcId="{279A6E69-FC20-403A-9A92-DE596658831F}" destId="{37360FC3-A645-43D7-A4EC-E39B1FCE4F8B}" srcOrd="0" destOrd="0" presId="urn:microsoft.com/office/officeart/2005/8/layout/orgChart1"/>
    <dgm:cxn modelId="{E5DDCC57-A27E-40AD-9086-066A918763A6}" type="presOf" srcId="{470AA36A-9E92-49E1-82EA-15A477490E71}" destId="{38FC57D8-F4D6-452E-85F2-56DD91240065}" srcOrd="1" destOrd="0" presId="urn:microsoft.com/office/officeart/2005/8/layout/orgChart1"/>
    <dgm:cxn modelId="{6D2B94B2-BFEC-47A0-9459-E58B9CDA574A}" srcId="{3BDC1DE2-0D2F-4A6C-B33C-54DA148D9368}" destId="{90E58CB0-ABB0-4528-9EA7-3CC7C4D961D9}" srcOrd="3" destOrd="0" parTransId="{279A6E69-FC20-403A-9A92-DE596658831F}" sibTransId="{80F97D13-4D0D-4DCD-9AD4-02D18D4F5CD8}"/>
    <dgm:cxn modelId="{4296F30A-7F0B-44CD-925D-59CD38BF93DC}" srcId="{3BDC1DE2-0D2F-4A6C-B33C-54DA148D9368}" destId="{3B58A34F-E0AF-46BA-BC0B-490CDEFC89C8}" srcOrd="4" destOrd="0" parTransId="{19CABEEA-87B5-4420-8DB9-C6BF2EBB390E}" sibTransId="{6D9BC9B8-D8F6-402A-BDE6-F8B1D73E9F5D}"/>
    <dgm:cxn modelId="{3B313C63-F356-498B-BA5A-EC47D20E64FE}" type="presOf" srcId="{1A481D51-9415-4541-9D36-BBE6C3284FAA}" destId="{7636ED03-515A-4207-AA5F-25C207740B9E}" srcOrd="0" destOrd="0" presId="urn:microsoft.com/office/officeart/2005/8/layout/orgChart1"/>
    <dgm:cxn modelId="{BDEBFAA2-9ABE-40CC-94A1-C9A724CCD1F9}" type="presOf" srcId="{AB1AD753-CDA7-48DA-AFB6-FD01D7B06F71}" destId="{99A621EE-33B9-4524-8B18-81DA894DE028}" srcOrd="1" destOrd="0" presId="urn:microsoft.com/office/officeart/2005/8/layout/orgChart1"/>
    <dgm:cxn modelId="{EB4F20D7-B382-48DE-964A-98D24654A2B8}" type="presOf" srcId="{470AA36A-9E92-49E1-82EA-15A477490E71}" destId="{AFA83C4D-ABB4-4BAD-8B22-ED6E6640C77F}" srcOrd="0" destOrd="0" presId="urn:microsoft.com/office/officeart/2005/8/layout/orgChart1"/>
    <dgm:cxn modelId="{A06E60B8-6CE8-42D4-BEF0-F42DF59B5A1C}" type="presOf" srcId="{CF139A2F-AB50-433D-80AB-2BC2A2B51528}" destId="{A4BC3524-240D-4924-9EAA-21412595270C}" srcOrd="0" destOrd="0" presId="urn:microsoft.com/office/officeart/2005/8/layout/orgChart1"/>
    <dgm:cxn modelId="{46ECE87A-D2DD-448D-9B6D-54A4F1821926}" srcId="{7A23BA0A-618F-4440-9008-7BB376A7855D}" destId="{3BDC1DE2-0D2F-4A6C-B33C-54DA148D9368}" srcOrd="0" destOrd="0" parTransId="{40520A73-98A0-4309-8424-70D5A3C3B9AA}" sibTransId="{1AE46495-2C6D-4D13-A8C9-886B3D2CF97A}"/>
    <dgm:cxn modelId="{CB7E7DCC-9CD3-4399-8C35-25AFB60D1F9E}" type="presOf" srcId="{90E58CB0-ABB0-4528-9EA7-3CC7C4D961D9}" destId="{7084B184-E340-432A-9413-29AF26383760}" srcOrd="0" destOrd="0" presId="urn:microsoft.com/office/officeart/2005/8/layout/orgChart1"/>
    <dgm:cxn modelId="{FB73D717-B99F-4E6F-B520-6B7C56DF6201}" srcId="{3BDC1DE2-0D2F-4A6C-B33C-54DA148D9368}" destId="{470AA36A-9E92-49E1-82EA-15A477490E71}" srcOrd="2" destOrd="0" parTransId="{55967AB8-B546-4054-8B2F-2460A0C323C9}" sibTransId="{6EB34BF1-C5C3-4113-ABA0-1B1B9B23C526}"/>
    <dgm:cxn modelId="{4DF2CFEC-99CC-4B06-A9B6-9042435220FB}" type="presOf" srcId="{7A23BA0A-618F-4440-9008-7BB376A7855D}" destId="{89A7C93E-970C-4BE4-92F9-DC4BB2231F5E}" srcOrd="0" destOrd="0" presId="urn:microsoft.com/office/officeart/2005/8/layout/orgChart1"/>
    <dgm:cxn modelId="{07D909D2-F12F-4757-B590-6C0F5F7B2432}" srcId="{3BDC1DE2-0D2F-4A6C-B33C-54DA148D9368}" destId="{44A77311-0882-4BE0-8815-BC302D3BB98A}" srcOrd="1" destOrd="0" parTransId="{1A481D51-9415-4541-9D36-BBE6C3284FAA}" sibTransId="{71ABF184-988D-499A-A080-7C87524CDD41}"/>
    <dgm:cxn modelId="{93EB997B-B4BC-417C-9649-4E3D702E72C4}" srcId="{3BDC1DE2-0D2F-4A6C-B33C-54DA148D9368}" destId="{AB1AD753-CDA7-48DA-AFB6-FD01D7B06F71}" srcOrd="5" destOrd="0" parTransId="{62809CE3-ED3C-4223-BE6E-6BF6479AE292}" sibTransId="{0ABA5E21-CF1C-423A-8092-F2FDD34B0252}"/>
    <dgm:cxn modelId="{F989E85E-8266-4E06-81F1-830FB7DED128}" srcId="{3BDC1DE2-0D2F-4A6C-B33C-54DA148D9368}" destId="{8A3CEFF0-BE3C-431C-A3C9-3EF9C1C35DF4}" srcOrd="0" destOrd="0" parTransId="{CF139A2F-AB50-433D-80AB-2BC2A2B51528}" sibTransId="{AEC4F641-874A-4EC0-A33F-D2AA5FF6B251}"/>
    <dgm:cxn modelId="{8CC3CA23-AE8E-4438-8111-2816068D0F45}" type="presOf" srcId="{8A3CEFF0-BE3C-431C-A3C9-3EF9C1C35DF4}" destId="{046420DC-9931-43E5-B840-FEB2E2F7EBBF}" srcOrd="0" destOrd="0" presId="urn:microsoft.com/office/officeart/2005/8/layout/orgChart1"/>
    <dgm:cxn modelId="{8B27F5BE-4D63-450F-917B-E242C2F6314A}" type="presParOf" srcId="{89A7C93E-970C-4BE4-92F9-DC4BB2231F5E}" destId="{9A8B18F6-9E5C-49AA-923B-295A931FA030}" srcOrd="0" destOrd="0" presId="urn:microsoft.com/office/officeart/2005/8/layout/orgChart1"/>
    <dgm:cxn modelId="{624D27FD-9B33-484F-826A-3FBD9E1E35A5}" type="presParOf" srcId="{9A8B18F6-9E5C-49AA-923B-295A931FA030}" destId="{6166FC09-BF80-451F-BCAD-421846B824A2}" srcOrd="0" destOrd="0" presId="urn:microsoft.com/office/officeart/2005/8/layout/orgChart1"/>
    <dgm:cxn modelId="{1FD16D4F-6F3B-4D7F-9E37-570F1A1E90FE}" type="presParOf" srcId="{6166FC09-BF80-451F-BCAD-421846B824A2}" destId="{1A389FED-57B2-41DB-B307-AB23FD22C5FE}" srcOrd="0" destOrd="0" presId="urn:microsoft.com/office/officeart/2005/8/layout/orgChart1"/>
    <dgm:cxn modelId="{9DAAF773-C0DE-4E77-96C6-94C4977DF2DB}" type="presParOf" srcId="{6166FC09-BF80-451F-BCAD-421846B824A2}" destId="{E25F808D-7063-48CC-87ED-1DF5B2C2662D}" srcOrd="1" destOrd="0" presId="urn:microsoft.com/office/officeart/2005/8/layout/orgChart1"/>
    <dgm:cxn modelId="{55EFAFF2-0B73-45DC-8636-D52E1B555E08}" type="presParOf" srcId="{9A8B18F6-9E5C-49AA-923B-295A931FA030}" destId="{5EB9B55B-41E5-4214-B08B-722EA5B4EBD0}" srcOrd="1" destOrd="0" presId="urn:microsoft.com/office/officeart/2005/8/layout/orgChart1"/>
    <dgm:cxn modelId="{BA79CB26-D805-4FF9-8CE0-FD06950F65A4}" type="presParOf" srcId="{5EB9B55B-41E5-4214-B08B-722EA5B4EBD0}" destId="{A4BC3524-240D-4924-9EAA-21412595270C}" srcOrd="0" destOrd="0" presId="urn:microsoft.com/office/officeart/2005/8/layout/orgChart1"/>
    <dgm:cxn modelId="{52D029A4-95BD-452F-A9D2-C4015733A9A4}" type="presParOf" srcId="{5EB9B55B-41E5-4214-B08B-722EA5B4EBD0}" destId="{FDBA1EE2-1C1F-4E45-B89A-AC540BB6F7A8}" srcOrd="1" destOrd="0" presId="urn:microsoft.com/office/officeart/2005/8/layout/orgChart1"/>
    <dgm:cxn modelId="{5A7BBAA7-D251-4661-8255-4361E84F67F1}" type="presParOf" srcId="{FDBA1EE2-1C1F-4E45-B89A-AC540BB6F7A8}" destId="{12677DDA-0937-452F-9D71-070ACCD13EA3}" srcOrd="0" destOrd="0" presId="urn:microsoft.com/office/officeart/2005/8/layout/orgChart1"/>
    <dgm:cxn modelId="{EF834BD5-6FD6-4843-9240-B84669D37AAC}" type="presParOf" srcId="{12677DDA-0937-452F-9D71-070ACCD13EA3}" destId="{046420DC-9931-43E5-B840-FEB2E2F7EBBF}" srcOrd="0" destOrd="0" presId="urn:microsoft.com/office/officeart/2005/8/layout/orgChart1"/>
    <dgm:cxn modelId="{AFA66457-769E-4748-BFCE-473553C74570}" type="presParOf" srcId="{12677DDA-0937-452F-9D71-070ACCD13EA3}" destId="{B5F51A38-6934-44B6-8778-3AD3235096DD}" srcOrd="1" destOrd="0" presId="urn:microsoft.com/office/officeart/2005/8/layout/orgChart1"/>
    <dgm:cxn modelId="{1CBEBB12-B9ED-470D-B143-7D4385251AA1}" type="presParOf" srcId="{FDBA1EE2-1C1F-4E45-B89A-AC540BB6F7A8}" destId="{CD89F41E-12F8-4D23-9C86-EE6C5F9CE6B0}" srcOrd="1" destOrd="0" presId="urn:microsoft.com/office/officeart/2005/8/layout/orgChart1"/>
    <dgm:cxn modelId="{8E1F5CB5-909E-4512-867D-36E764E5312F}" type="presParOf" srcId="{FDBA1EE2-1C1F-4E45-B89A-AC540BB6F7A8}" destId="{C42E841F-B8DD-47CE-BC29-1620F2BFFA1A}" srcOrd="2" destOrd="0" presId="urn:microsoft.com/office/officeart/2005/8/layout/orgChart1"/>
    <dgm:cxn modelId="{1DA906B8-2B81-4677-B575-6EEB2116E2E6}" type="presParOf" srcId="{5EB9B55B-41E5-4214-B08B-722EA5B4EBD0}" destId="{7636ED03-515A-4207-AA5F-25C207740B9E}" srcOrd="2" destOrd="0" presId="urn:microsoft.com/office/officeart/2005/8/layout/orgChart1"/>
    <dgm:cxn modelId="{144DFEF7-F2FB-471D-98CF-02A8BA1058F0}" type="presParOf" srcId="{5EB9B55B-41E5-4214-B08B-722EA5B4EBD0}" destId="{F5A2E49A-078A-4C39-92F7-0D7D8D0F6A20}" srcOrd="3" destOrd="0" presId="urn:microsoft.com/office/officeart/2005/8/layout/orgChart1"/>
    <dgm:cxn modelId="{0C055F29-BE52-4FF4-99E3-AF38CBA9469B}" type="presParOf" srcId="{F5A2E49A-078A-4C39-92F7-0D7D8D0F6A20}" destId="{312D67A9-10F1-41E6-8B0A-FA3DB3B0F509}" srcOrd="0" destOrd="0" presId="urn:microsoft.com/office/officeart/2005/8/layout/orgChart1"/>
    <dgm:cxn modelId="{AD88AA64-E958-455E-888E-6927DB9673F5}" type="presParOf" srcId="{312D67A9-10F1-41E6-8B0A-FA3DB3B0F509}" destId="{321140D2-2F77-44A1-84F6-58F32AE09E8C}" srcOrd="0" destOrd="0" presId="urn:microsoft.com/office/officeart/2005/8/layout/orgChart1"/>
    <dgm:cxn modelId="{BBD93627-74F7-4277-94CA-BADADFCAF314}" type="presParOf" srcId="{312D67A9-10F1-41E6-8B0A-FA3DB3B0F509}" destId="{FC4BE84B-7507-4AAD-BF84-5184DA8D5082}" srcOrd="1" destOrd="0" presId="urn:microsoft.com/office/officeart/2005/8/layout/orgChart1"/>
    <dgm:cxn modelId="{8B11A477-0FF3-495F-AD25-0B4EF2920F4B}" type="presParOf" srcId="{F5A2E49A-078A-4C39-92F7-0D7D8D0F6A20}" destId="{1D770AF6-C22D-4ED8-91F2-69A84D4ABAD7}" srcOrd="1" destOrd="0" presId="urn:microsoft.com/office/officeart/2005/8/layout/orgChart1"/>
    <dgm:cxn modelId="{9FA27131-96FA-4E85-9B88-DFB729B62B66}" type="presParOf" srcId="{F5A2E49A-078A-4C39-92F7-0D7D8D0F6A20}" destId="{764F44A9-FC17-463B-9E5C-1C7088901564}" srcOrd="2" destOrd="0" presId="urn:microsoft.com/office/officeart/2005/8/layout/orgChart1"/>
    <dgm:cxn modelId="{58CA3987-00FC-46B5-AF0A-82B5C5831D00}" type="presParOf" srcId="{5EB9B55B-41E5-4214-B08B-722EA5B4EBD0}" destId="{61701162-7D5F-4E46-AF8B-57F3157A1D85}" srcOrd="4" destOrd="0" presId="urn:microsoft.com/office/officeart/2005/8/layout/orgChart1"/>
    <dgm:cxn modelId="{D0FA5E75-9A29-45EB-A408-676914E463EF}" type="presParOf" srcId="{5EB9B55B-41E5-4214-B08B-722EA5B4EBD0}" destId="{6BB53B4F-6222-4CB0-9423-03341D36E9D0}" srcOrd="5" destOrd="0" presId="urn:microsoft.com/office/officeart/2005/8/layout/orgChart1"/>
    <dgm:cxn modelId="{A86C9B43-015D-4B96-8357-022B976FAD9E}" type="presParOf" srcId="{6BB53B4F-6222-4CB0-9423-03341D36E9D0}" destId="{8B1144FD-FA06-40EC-B359-711C8B0FACB3}" srcOrd="0" destOrd="0" presId="urn:microsoft.com/office/officeart/2005/8/layout/orgChart1"/>
    <dgm:cxn modelId="{DF710B1D-438A-42D4-8750-B40C1B587E6E}" type="presParOf" srcId="{8B1144FD-FA06-40EC-B359-711C8B0FACB3}" destId="{AFA83C4D-ABB4-4BAD-8B22-ED6E6640C77F}" srcOrd="0" destOrd="0" presId="urn:microsoft.com/office/officeart/2005/8/layout/orgChart1"/>
    <dgm:cxn modelId="{EBC94363-3407-4973-86D9-8AA174045D5F}" type="presParOf" srcId="{8B1144FD-FA06-40EC-B359-711C8B0FACB3}" destId="{38FC57D8-F4D6-452E-85F2-56DD91240065}" srcOrd="1" destOrd="0" presId="urn:microsoft.com/office/officeart/2005/8/layout/orgChart1"/>
    <dgm:cxn modelId="{59D67EBF-34FE-42BD-8A8E-6ECEC1A48804}" type="presParOf" srcId="{6BB53B4F-6222-4CB0-9423-03341D36E9D0}" destId="{735650E6-2E94-4B8E-A322-D0603EF81392}" srcOrd="1" destOrd="0" presId="urn:microsoft.com/office/officeart/2005/8/layout/orgChart1"/>
    <dgm:cxn modelId="{37EF6233-82C3-4433-9D63-CDFCFE6432C6}" type="presParOf" srcId="{6BB53B4F-6222-4CB0-9423-03341D36E9D0}" destId="{2A2FE325-475D-4EC1-A72A-0ED25369ED5B}" srcOrd="2" destOrd="0" presId="urn:microsoft.com/office/officeart/2005/8/layout/orgChart1"/>
    <dgm:cxn modelId="{1AACAA19-F2B3-4BDD-8071-C1BD9C480017}" type="presParOf" srcId="{5EB9B55B-41E5-4214-B08B-722EA5B4EBD0}" destId="{37360FC3-A645-43D7-A4EC-E39B1FCE4F8B}" srcOrd="6" destOrd="0" presId="urn:microsoft.com/office/officeart/2005/8/layout/orgChart1"/>
    <dgm:cxn modelId="{23DA3C6C-6078-4EF4-96C7-8A8363685154}" type="presParOf" srcId="{5EB9B55B-41E5-4214-B08B-722EA5B4EBD0}" destId="{C9044AA7-49E3-444A-A94A-E74B13DD78D3}" srcOrd="7" destOrd="0" presId="urn:microsoft.com/office/officeart/2005/8/layout/orgChart1"/>
    <dgm:cxn modelId="{88BCDE74-1D11-4C32-8604-95C6CCCD7756}" type="presParOf" srcId="{C9044AA7-49E3-444A-A94A-E74B13DD78D3}" destId="{F48893B4-37F2-4550-BAAF-B8D4C5D55A3E}" srcOrd="0" destOrd="0" presId="urn:microsoft.com/office/officeart/2005/8/layout/orgChart1"/>
    <dgm:cxn modelId="{44E03AAA-C6EB-405C-9C07-72083B30050E}" type="presParOf" srcId="{F48893B4-37F2-4550-BAAF-B8D4C5D55A3E}" destId="{7084B184-E340-432A-9413-29AF26383760}" srcOrd="0" destOrd="0" presId="urn:microsoft.com/office/officeart/2005/8/layout/orgChart1"/>
    <dgm:cxn modelId="{23DB319B-665C-4FC4-80EC-D112CCC1A188}" type="presParOf" srcId="{F48893B4-37F2-4550-BAAF-B8D4C5D55A3E}" destId="{34BFA563-6D6B-480C-9FAE-FE817E6A8DC3}" srcOrd="1" destOrd="0" presId="urn:microsoft.com/office/officeart/2005/8/layout/orgChart1"/>
    <dgm:cxn modelId="{10328AF5-E60C-4959-AF62-FC48684AE664}" type="presParOf" srcId="{C9044AA7-49E3-444A-A94A-E74B13DD78D3}" destId="{5D1EC1A0-81E0-48E9-A785-E499792ED9EF}" srcOrd="1" destOrd="0" presId="urn:microsoft.com/office/officeart/2005/8/layout/orgChart1"/>
    <dgm:cxn modelId="{A308BF46-F026-4D84-AC07-55107151D409}" type="presParOf" srcId="{C9044AA7-49E3-444A-A94A-E74B13DD78D3}" destId="{AE3CD0B4-E86A-48BB-AD03-B7DA8E003730}" srcOrd="2" destOrd="0" presId="urn:microsoft.com/office/officeart/2005/8/layout/orgChart1"/>
    <dgm:cxn modelId="{3108F537-D5BB-41D5-B245-5515DD1FC83A}" type="presParOf" srcId="{5EB9B55B-41E5-4214-B08B-722EA5B4EBD0}" destId="{E509728E-599D-403B-A895-95CF3CD2F71E}" srcOrd="8" destOrd="0" presId="urn:microsoft.com/office/officeart/2005/8/layout/orgChart1"/>
    <dgm:cxn modelId="{C3790435-638B-4FEC-9EB6-EB0EAE31BA70}" type="presParOf" srcId="{5EB9B55B-41E5-4214-B08B-722EA5B4EBD0}" destId="{5469EB80-5B7A-4418-920C-D601F88FF93D}" srcOrd="9" destOrd="0" presId="urn:microsoft.com/office/officeart/2005/8/layout/orgChart1"/>
    <dgm:cxn modelId="{F60FCA8D-44A8-4445-8F61-1E5014846956}" type="presParOf" srcId="{5469EB80-5B7A-4418-920C-D601F88FF93D}" destId="{5F9B9899-45C8-4CB3-989F-1945B51D920B}" srcOrd="0" destOrd="0" presId="urn:microsoft.com/office/officeart/2005/8/layout/orgChart1"/>
    <dgm:cxn modelId="{9BB18799-745C-484E-8275-A1D4826AD1F9}" type="presParOf" srcId="{5F9B9899-45C8-4CB3-989F-1945B51D920B}" destId="{34E6816E-E9FF-4477-9813-50508F7F8A38}" srcOrd="0" destOrd="0" presId="urn:microsoft.com/office/officeart/2005/8/layout/orgChart1"/>
    <dgm:cxn modelId="{9E95087E-C900-4AAB-BBBA-75FBD2C307BF}" type="presParOf" srcId="{5F9B9899-45C8-4CB3-989F-1945B51D920B}" destId="{0628A7ED-A6C5-4B1D-B747-AEA42DF98DC6}" srcOrd="1" destOrd="0" presId="urn:microsoft.com/office/officeart/2005/8/layout/orgChart1"/>
    <dgm:cxn modelId="{57E6E735-C2E1-40BD-86EB-F1E747E88D5A}" type="presParOf" srcId="{5469EB80-5B7A-4418-920C-D601F88FF93D}" destId="{CF8F3E6C-95A3-4E0A-9512-F68B5CD18909}" srcOrd="1" destOrd="0" presId="urn:microsoft.com/office/officeart/2005/8/layout/orgChart1"/>
    <dgm:cxn modelId="{9C217319-2FC5-4A4D-8354-0CDE0034BC9B}" type="presParOf" srcId="{5469EB80-5B7A-4418-920C-D601F88FF93D}" destId="{63039D61-3CE9-4BA8-9518-17FEC4D98ADC}" srcOrd="2" destOrd="0" presId="urn:microsoft.com/office/officeart/2005/8/layout/orgChart1"/>
    <dgm:cxn modelId="{B8DD9FB8-C6E7-4072-A5F6-25B46A957E49}" type="presParOf" srcId="{5EB9B55B-41E5-4214-B08B-722EA5B4EBD0}" destId="{525770B5-DFD8-449F-BAA0-63AC23F65616}" srcOrd="10" destOrd="0" presId="urn:microsoft.com/office/officeart/2005/8/layout/orgChart1"/>
    <dgm:cxn modelId="{4C6ACC5E-268E-49FA-A4A3-EA230871959C}" type="presParOf" srcId="{5EB9B55B-41E5-4214-B08B-722EA5B4EBD0}" destId="{D6536B66-2156-4C30-A154-37168989C56B}" srcOrd="11" destOrd="0" presId="urn:microsoft.com/office/officeart/2005/8/layout/orgChart1"/>
    <dgm:cxn modelId="{D7A87B14-E295-456F-A8C6-3871F995F44F}" type="presParOf" srcId="{D6536B66-2156-4C30-A154-37168989C56B}" destId="{18451F0D-1D60-400D-9CE0-C8974612A93D}" srcOrd="0" destOrd="0" presId="urn:microsoft.com/office/officeart/2005/8/layout/orgChart1"/>
    <dgm:cxn modelId="{A0F5C710-6E41-41D1-A1F7-D4A3316DE9C9}" type="presParOf" srcId="{18451F0D-1D60-400D-9CE0-C8974612A93D}" destId="{10AEC24D-E96E-48EA-AE39-3847ADF8DDD6}" srcOrd="0" destOrd="0" presId="urn:microsoft.com/office/officeart/2005/8/layout/orgChart1"/>
    <dgm:cxn modelId="{248CD388-7D3F-4A8A-B0CD-30A8AAFD7C5D}" type="presParOf" srcId="{18451F0D-1D60-400D-9CE0-C8974612A93D}" destId="{99A621EE-33B9-4524-8B18-81DA894DE028}" srcOrd="1" destOrd="0" presId="urn:microsoft.com/office/officeart/2005/8/layout/orgChart1"/>
    <dgm:cxn modelId="{E294A17E-014B-494F-BAB5-8CFA6AD36214}" type="presParOf" srcId="{D6536B66-2156-4C30-A154-37168989C56B}" destId="{02E7E7B4-4F72-4F46-8166-7DB65EB6A0A0}" srcOrd="1" destOrd="0" presId="urn:microsoft.com/office/officeart/2005/8/layout/orgChart1"/>
    <dgm:cxn modelId="{2D8D59F4-449A-4D9C-AF2B-6E9983CBF35F}" type="presParOf" srcId="{D6536B66-2156-4C30-A154-37168989C56B}" destId="{3C2A9576-B89E-4073-8B51-64C9F1C9F304}" srcOrd="2" destOrd="0" presId="urn:microsoft.com/office/officeart/2005/8/layout/orgChart1"/>
    <dgm:cxn modelId="{F22A2741-6325-4F40-94CD-1C89978CC99E}" type="presParOf" srcId="{9A8B18F6-9E5C-49AA-923B-295A931FA030}" destId="{3D155E9B-C0F6-44BD-80D1-DC50E08E1819}" srcOrd="2" destOrd="0" presId="urn:microsoft.com/office/officeart/2005/8/layout/orgChart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A23BA0A-618F-4440-9008-7BB376A7855D}"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8A3CEFF0-BE3C-431C-A3C9-3EF9C1C35DF4}">
      <dgm:prSet phldrT="[Text]" custT="1"/>
      <dgm:spPr>
        <a:noFill/>
        <a:ln>
          <a:solidFill>
            <a:schemeClr val="tx1"/>
          </a:solidFill>
        </a:ln>
      </dgm:spPr>
      <dgm:t>
        <a:bodyPr/>
        <a:lstStyle/>
        <a:p>
          <a:pPr algn="ctr"/>
          <a:r>
            <a:rPr lang="en-US" altLang="en-US" sz="1600" noProof="1" smtClean="0">
              <a:solidFill>
                <a:schemeClr val="tx1"/>
              </a:solidFill>
            </a:rPr>
            <a:t>Unconditional</a:t>
          </a:r>
          <a:endParaRPr lang="en-US" sz="1600" dirty="0">
            <a:solidFill>
              <a:schemeClr val="tx1"/>
            </a:solidFill>
          </a:endParaRPr>
        </a:p>
      </dgm:t>
    </dgm:pt>
    <dgm:pt modelId="{CF139A2F-AB50-433D-80AB-2BC2A2B51528}" type="parTrans" cxnId="{F989E85E-8266-4E06-81F1-830FB7DED128}">
      <dgm:prSet/>
      <dgm:spPr/>
      <dgm:t>
        <a:bodyPr/>
        <a:lstStyle/>
        <a:p>
          <a:pPr algn="ctr"/>
          <a:endParaRPr lang="en-US" sz="1600"/>
        </a:p>
      </dgm:t>
    </dgm:pt>
    <dgm:pt modelId="{AEC4F641-874A-4EC0-A33F-D2AA5FF6B251}" type="sibTrans" cxnId="{F989E85E-8266-4E06-81F1-830FB7DED128}">
      <dgm:prSet/>
      <dgm:spPr/>
      <dgm:t>
        <a:bodyPr/>
        <a:lstStyle/>
        <a:p>
          <a:pPr algn="ctr"/>
          <a:endParaRPr lang="en-US" sz="1600"/>
        </a:p>
      </dgm:t>
    </dgm:pt>
    <dgm:pt modelId="{44A77311-0882-4BE0-8815-BC302D3BB98A}">
      <dgm:prSet phldrT="[Text]" custT="1"/>
      <dgm:spPr>
        <a:noFill/>
        <a:ln>
          <a:solidFill>
            <a:schemeClr val="tx1"/>
          </a:solidFill>
        </a:ln>
      </dgm:spPr>
      <dgm:t>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600" noProof="1" smtClean="0">
              <a:solidFill>
                <a:schemeClr val="tx1"/>
              </a:solidFill>
            </a:rPr>
            <a:t>Conditional</a:t>
          </a:r>
          <a:endParaRPr lang="en-US" sz="1600" dirty="0">
            <a:solidFill>
              <a:schemeClr val="tx1"/>
            </a:solidFill>
          </a:endParaRPr>
        </a:p>
      </dgm:t>
    </dgm:pt>
    <dgm:pt modelId="{1A481D51-9415-4541-9D36-BBE6C3284FAA}" type="parTrans" cxnId="{07D909D2-F12F-4757-B590-6C0F5F7B2432}">
      <dgm:prSet/>
      <dgm:spPr/>
      <dgm:t>
        <a:bodyPr/>
        <a:lstStyle/>
        <a:p>
          <a:pPr algn="ctr"/>
          <a:endParaRPr lang="en-US" sz="1600"/>
        </a:p>
      </dgm:t>
    </dgm:pt>
    <dgm:pt modelId="{71ABF184-988D-499A-A080-7C87524CDD41}" type="sibTrans" cxnId="{07D909D2-F12F-4757-B590-6C0F5F7B2432}">
      <dgm:prSet/>
      <dgm:spPr/>
      <dgm:t>
        <a:bodyPr/>
        <a:lstStyle/>
        <a:p>
          <a:pPr algn="ctr"/>
          <a:endParaRPr lang="en-US" sz="1600"/>
        </a:p>
      </dgm:t>
    </dgm:pt>
    <dgm:pt modelId="{3BDC1DE2-0D2F-4A6C-B33C-54DA148D9368}">
      <dgm:prSet phldrT="[Text]" custT="1"/>
      <dgm:spPr>
        <a:noFill/>
      </dgm:spPr>
      <dgm:t>
        <a:bodyPr/>
        <a:lstStyle/>
        <a:p>
          <a:pPr algn="ctr"/>
          <a:endParaRPr lang="en-US" sz="1600" dirty="0"/>
        </a:p>
      </dgm:t>
    </dgm:pt>
    <dgm:pt modelId="{1AE46495-2C6D-4D13-A8C9-886B3D2CF97A}" type="sibTrans" cxnId="{46ECE87A-D2DD-448D-9B6D-54A4F1821926}">
      <dgm:prSet/>
      <dgm:spPr/>
      <dgm:t>
        <a:bodyPr/>
        <a:lstStyle/>
        <a:p>
          <a:pPr algn="ctr"/>
          <a:endParaRPr lang="en-US" sz="1600"/>
        </a:p>
      </dgm:t>
    </dgm:pt>
    <dgm:pt modelId="{40520A73-98A0-4309-8424-70D5A3C3B9AA}" type="parTrans" cxnId="{46ECE87A-D2DD-448D-9B6D-54A4F1821926}">
      <dgm:prSet/>
      <dgm:spPr/>
      <dgm:t>
        <a:bodyPr/>
        <a:lstStyle/>
        <a:p>
          <a:pPr algn="ctr"/>
          <a:endParaRPr lang="en-US" sz="1600"/>
        </a:p>
      </dgm:t>
    </dgm:pt>
    <dgm:pt modelId="{8A528221-EBD5-454D-B63A-4237588A0CDB}">
      <dgm:prSet phldrT="[Text]" custT="1"/>
      <dgm:spPr>
        <a:noFill/>
        <a:ln>
          <a:solidFill>
            <a:schemeClr val="tx1"/>
          </a:solidFill>
        </a:ln>
      </dgm:spPr>
      <dgm:t>
        <a:bodyPr/>
        <a:lstStyle/>
        <a:p>
          <a:pPr marR="0" eaLnBrk="1" fontAlgn="auto" latinLnBrk="0" hangingPunct="1">
            <a:buClrTx/>
            <a:buSzTx/>
            <a:buFontTx/>
            <a:tabLst/>
            <a:defRPr/>
          </a:pPr>
          <a:r>
            <a:rPr lang="en-US" sz="1600" noProof="1" smtClean="0">
              <a:solidFill>
                <a:schemeClr val="tx1"/>
              </a:solidFill>
            </a:rPr>
            <a:t>Iteration Control</a:t>
          </a:r>
          <a:endParaRPr lang="en-US" sz="1600" dirty="0">
            <a:solidFill>
              <a:schemeClr val="tx1"/>
            </a:solidFill>
          </a:endParaRPr>
        </a:p>
      </dgm:t>
    </dgm:pt>
    <dgm:pt modelId="{E1EA0F75-2904-48DD-B013-D5D1C5F36E2B}" type="parTrans" cxnId="{46E000F2-3191-4903-87D0-CF16819B2022}">
      <dgm:prSet/>
      <dgm:spPr/>
      <dgm:t>
        <a:bodyPr/>
        <a:lstStyle/>
        <a:p>
          <a:endParaRPr lang="en-US" sz="1600"/>
        </a:p>
      </dgm:t>
    </dgm:pt>
    <dgm:pt modelId="{6D85DB6B-C0F5-49F7-B772-E785B280FB07}" type="sibTrans" cxnId="{46E000F2-3191-4903-87D0-CF16819B2022}">
      <dgm:prSet/>
      <dgm:spPr/>
      <dgm:t>
        <a:bodyPr/>
        <a:lstStyle/>
        <a:p>
          <a:endParaRPr lang="en-US" sz="1600"/>
        </a:p>
      </dgm:t>
    </dgm:pt>
    <dgm:pt modelId="{7C42BFA9-C76D-43BA-963D-18C2995EC80D}">
      <dgm:prSet phldrT="[Text]" custT="1"/>
      <dgm:spPr>
        <a:noFill/>
        <a:ln>
          <a:solidFill>
            <a:schemeClr val="tx1"/>
          </a:solidFill>
        </a:ln>
      </dgm:spPr>
      <dgm:t>
        <a:bodyPr/>
        <a:lstStyle/>
        <a:p>
          <a:pPr marR="0" eaLnBrk="1" fontAlgn="auto" latinLnBrk="0" hangingPunct="1">
            <a:buClrTx/>
            <a:buSzTx/>
            <a:buFontTx/>
            <a:tabLst/>
            <a:defRPr/>
          </a:pPr>
          <a:r>
            <a:rPr lang="en-US" sz="1600" noProof="1" smtClean="0">
              <a:solidFill>
                <a:schemeClr val="tx1"/>
              </a:solidFill>
            </a:rPr>
            <a:t>Interrupt Instructions</a:t>
          </a:r>
          <a:endParaRPr lang="en-US" sz="1600" dirty="0">
            <a:solidFill>
              <a:schemeClr val="tx1"/>
            </a:solidFill>
          </a:endParaRPr>
        </a:p>
      </dgm:t>
    </dgm:pt>
    <dgm:pt modelId="{5C7C5F70-3C66-47DC-812F-C329DCE6E7A9}" type="parTrans" cxnId="{28954C69-8642-47FF-AF8C-498D46B434F4}">
      <dgm:prSet/>
      <dgm:spPr/>
      <dgm:t>
        <a:bodyPr/>
        <a:lstStyle/>
        <a:p>
          <a:endParaRPr lang="en-US" sz="1600"/>
        </a:p>
      </dgm:t>
    </dgm:pt>
    <dgm:pt modelId="{9BA0BA01-E68A-43D4-88E8-6077F7F0AC25}" type="sibTrans" cxnId="{28954C69-8642-47FF-AF8C-498D46B434F4}">
      <dgm:prSet/>
      <dgm:spPr/>
      <dgm:t>
        <a:bodyPr/>
        <a:lstStyle/>
        <a:p>
          <a:endParaRPr lang="en-US" sz="1600"/>
        </a:p>
      </dgm:t>
    </dgm:pt>
    <dgm:pt modelId="{89A7C93E-970C-4BE4-92F9-DC4BB2231F5E}" type="pres">
      <dgm:prSet presAssocID="{7A23BA0A-618F-4440-9008-7BB376A7855D}" presName="hierChild1" presStyleCnt="0">
        <dgm:presLayoutVars>
          <dgm:orgChart val="1"/>
          <dgm:chPref val="1"/>
          <dgm:dir/>
          <dgm:animOne val="branch"/>
          <dgm:animLvl val="lvl"/>
          <dgm:resizeHandles/>
        </dgm:presLayoutVars>
      </dgm:prSet>
      <dgm:spPr/>
      <dgm:t>
        <a:bodyPr/>
        <a:lstStyle/>
        <a:p>
          <a:endParaRPr lang="en-US"/>
        </a:p>
      </dgm:t>
    </dgm:pt>
    <dgm:pt modelId="{9A8B18F6-9E5C-49AA-923B-295A931FA030}" type="pres">
      <dgm:prSet presAssocID="{3BDC1DE2-0D2F-4A6C-B33C-54DA148D9368}" presName="hierRoot1" presStyleCnt="0">
        <dgm:presLayoutVars>
          <dgm:hierBranch val="init"/>
        </dgm:presLayoutVars>
      </dgm:prSet>
      <dgm:spPr/>
    </dgm:pt>
    <dgm:pt modelId="{6166FC09-BF80-451F-BCAD-421846B824A2}" type="pres">
      <dgm:prSet presAssocID="{3BDC1DE2-0D2F-4A6C-B33C-54DA148D9368}" presName="rootComposite1" presStyleCnt="0"/>
      <dgm:spPr/>
    </dgm:pt>
    <dgm:pt modelId="{1A389FED-57B2-41DB-B307-AB23FD22C5FE}" type="pres">
      <dgm:prSet presAssocID="{3BDC1DE2-0D2F-4A6C-B33C-54DA148D9368}" presName="rootText1" presStyleLbl="node0" presStyleIdx="0" presStyleCnt="1">
        <dgm:presLayoutVars>
          <dgm:chPref val="3"/>
        </dgm:presLayoutVars>
      </dgm:prSet>
      <dgm:spPr/>
      <dgm:t>
        <a:bodyPr/>
        <a:lstStyle/>
        <a:p>
          <a:endParaRPr lang="en-US"/>
        </a:p>
      </dgm:t>
    </dgm:pt>
    <dgm:pt modelId="{E25F808D-7063-48CC-87ED-1DF5B2C2662D}" type="pres">
      <dgm:prSet presAssocID="{3BDC1DE2-0D2F-4A6C-B33C-54DA148D9368}" presName="rootConnector1" presStyleLbl="node1" presStyleIdx="0" presStyleCnt="0"/>
      <dgm:spPr/>
      <dgm:t>
        <a:bodyPr/>
        <a:lstStyle/>
        <a:p>
          <a:endParaRPr lang="en-US"/>
        </a:p>
      </dgm:t>
    </dgm:pt>
    <dgm:pt modelId="{5EB9B55B-41E5-4214-B08B-722EA5B4EBD0}" type="pres">
      <dgm:prSet presAssocID="{3BDC1DE2-0D2F-4A6C-B33C-54DA148D9368}" presName="hierChild2" presStyleCnt="0"/>
      <dgm:spPr/>
    </dgm:pt>
    <dgm:pt modelId="{A4BC3524-240D-4924-9EAA-21412595270C}" type="pres">
      <dgm:prSet presAssocID="{CF139A2F-AB50-433D-80AB-2BC2A2B51528}" presName="Name37" presStyleLbl="parChTrans1D2" presStyleIdx="0" presStyleCnt="4"/>
      <dgm:spPr/>
      <dgm:t>
        <a:bodyPr/>
        <a:lstStyle/>
        <a:p>
          <a:endParaRPr lang="en-US"/>
        </a:p>
      </dgm:t>
    </dgm:pt>
    <dgm:pt modelId="{FDBA1EE2-1C1F-4E45-B89A-AC540BB6F7A8}" type="pres">
      <dgm:prSet presAssocID="{8A3CEFF0-BE3C-431C-A3C9-3EF9C1C35DF4}" presName="hierRoot2" presStyleCnt="0">
        <dgm:presLayoutVars>
          <dgm:hierBranch val="init"/>
        </dgm:presLayoutVars>
      </dgm:prSet>
      <dgm:spPr/>
    </dgm:pt>
    <dgm:pt modelId="{12677DDA-0937-452F-9D71-070ACCD13EA3}" type="pres">
      <dgm:prSet presAssocID="{8A3CEFF0-BE3C-431C-A3C9-3EF9C1C35DF4}" presName="rootComposite" presStyleCnt="0"/>
      <dgm:spPr/>
    </dgm:pt>
    <dgm:pt modelId="{046420DC-9931-43E5-B840-FEB2E2F7EBBF}" type="pres">
      <dgm:prSet presAssocID="{8A3CEFF0-BE3C-431C-A3C9-3EF9C1C35DF4}" presName="rootText" presStyleLbl="node2" presStyleIdx="0" presStyleCnt="4">
        <dgm:presLayoutVars>
          <dgm:chPref val="3"/>
        </dgm:presLayoutVars>
      </dgm:prSet>
      <dgm:spPr/>
      <dgm:t>
        <a:bodyPr/>
        <a:lstStyle/>
        <a:p>
          <a:endParaRPr lang="en-US"/>
        </a:p>
      </dgm:t>
    </dgm:pt>
    <dgm:pt modelId="{B5F51A38-6934-44B6-8778-3AD3235096DD}" type="pres">
      <dgm:prSet presAssocID="{8A3CEFF0-BE3C-431C-A3C9-3EF9C1C35DF4}" presName="rootConnector" presStyleLbl="node2" presStyleIdx="0" presStyleCnt="4"/>
      <dgm:spPr/>
      <dgm:t>
        <a:bodyPr/>
        <a:lstStyle/>
        <a:p>
          <a:endParaRPr lang="en-US"/>
        </a:p>
      </dgm:t>
    </dgm:pt>
    <dgm:pt modelId="{CD89F41E-12F8-4D23-9C86-EE6C5F9CE6B0}" type="pres">
      <dgm:prSet presAssocID="{8A3CEFF0-BE3C-431C-A3C9-3EF9C1C35DF4}" presName="hierChild4" presStyleCnt="0"/>
      <dgm:spPr/>
    </dgm:pt>
    <dgm:pt modelId="{C42E841F-B8DD-47CE-BC29-1620F2BFFA1A}" type="pres">
      <dgm:prSet presAssocID="{8A3CEFF0-BE3C-431C-A3C9-3EF9C1C35DF4}" presName="hierChild5" presStyleCnt="0"/>
      <dgm:spPr/>
    </dgm:pt>
    <dgm:pt modelId="{7636ED03-515A-4207-AA5F-25C207740B9E}" type="pres">
      <dgm:prSet presAssocID="{1A481D51-9415-4541-9D36-BBE6C3284FAA}" presName="Name37" presStyleLbl="parChTrans1D2" presStyleIdx="1" presStyleCnt="4"/>
      <dgm:spPr/>
      <dgm:t>
        <a:bodyPr/>
        <a:lstStyle/>
        <a:p>
          <a:endParaRPr lang="en-US"/>
        </a:p>
      </dgm:t>
    </dgm:pt>
    <dgm:pt modelId="{F5A2E49A-078A-4C39-92F7-0D7D8D0F6A20}" type="pres">
      <dgm:prSet presAssocID="{44A77311-0882-4BE0-8815-BC302D3BB98A}" presName="hierRoot2" presStyleCnt="0">
        <dgm:presLayoutVars>
          <dgm:hierBranch val="init"/>
        </dgm:presLayoutVars>
      </dgm:prSet>
      <dgm:spPr/>
    </dgm:pt>
    <dgm:pt modelId="{312D67A9-10F1-41E6-8B0A-FA3DB3B0F509}" type="pres">
      <dgm:prSet presAssocID="{44A77311-0882-4BE0-8815-BC302D3BB98A}" presName="rootComposite" presStyleCnt="0"/>
      <dgm:spPr/>
    </dgm:pt>
    <dgm:pt modelId="{321140D2-2F77-44A1-84F6-58F32AE09E8C}" type="pres">
      <dgm:prSet presAssocID="{44A77311-0882-4BE0-8815-BC302D3BB98A}" presName="rootText" presStyleLbl="node2" presStyleIdx="1" presStyleCnt="4">
        <dgm:presLayoutVars>
          <dgm:chPref val="3"/>
        </dgm:presLayoutVars>
      </dgm:prSet>
      <dgm:spPr/>
      <dgm:t>
        <a:bodyPr/>
        <a:lstStyle/>
        <a:p>
          <a:endParaRPr lang="en-US"/>
        </a:p>
      </dgm:t>
    </dgm:pt>
    <dgm:pt modelId="{FC4BE84B-7507-4AAD-BF84-5184DA8D5082}" type="pres">
      <dgm:prSet presAssocID="{44A77311-0882-4BE0-8815-BC302D3BB98A}" presName="rootConnector" presStyleLbl="node2" presStyleIdx="1" presStyleCnt="4"/>
      <dgm:spPr/>
      <dgm:t>
        <a:bodyPr/>
        <a:lstStyle/>
        <a:p>
          <a:endParaRPr lang="en-US"/>
        </a:p>
      </dgm:t>
    </dgm:pt>
    <dgm:pt modelId="{1D770AF6-C22D-4ED8-91F2-69A84D4ABAD7}" type="pres">
      <dgm:prSet presAssocID="{44A77311-0882-4BE0-8815-BC302D3BB98A}" presName="hierChild4" presStyleCnt="0"/>
      <dgm:spPr/>
    </dgm:pt>
    <dgm:pt modelId="{764F44A9-FC17-463B-9E5C-1C7088901564}" type="pres">
      <dgm:prSet presAssocID="{44A77311-0882-4BE0-8815-BC302D3BB98A}" presName="hierChild5" presStyleCnt="0"/>
      <dgm:spPr/>
    </dgm:pt>
    <dgm:pt modelId="{3C5F42CC-0E3A-43B5-B29C-6C2FB4371A2A}" type="pres">
      <dgm:prSet presAssocID="{E1EA0F75-2904-48DD-B013-D5D1C5F36E2B}" presName="Name37" presStyleLbl="parChTrans1D2" presStyleIdx="2" presStyleCnt="4"/>
      <dgm:spPr/>
      <dgm:t>
        <a:bodyPr/>
        <a:lstStyle/>
        <a:p>
          <a:endParaRPr lang="en-US"/>
        </a:p>
      </dgm:t>
    </dgm:pt>
    <dgm:pt modelId="{362DBDCC-078A-45EE-B985-AE0E3BE9E7BC}" type="pres">
      <dgm:prSet presAssocID="{8A528221-EBD5-454D-B63A-4237588A0CDB}" presName="hierRoot2" presStyleCnt="0">
        <dgm:presLayoutVars>
          <dgm:hierBranch val="init"/>
        </dgm:presLayoutVars>
      </dgm:prSet>
      <dgm:spPr/>
    </dgm:pt>
    <dgm:pt modelId="{5934B75D-C902-4825-A63C-FC685D8DBFB4}" type="pres">
      <dgm:prSet presAssocID="{8A528221-EBD5-454D-B63A-4237588A0CDB}" presName="rootComposite" presStyleCnt="0"/>
      <dgm:spPr/>
    </dgm:pt>
    <dgm:pt modelId="{39E85B6A-7B31-4AEF-9A54-D271BA3ACA52}" type="pres">
      <dgm:prSet presAssocID="{8A528221-EBD5-454D-B63A-4237588A0CDB}" presName="rootText" presStyleLbl="node2" presStyleIdx="2" presStyleCnt="4">
        <dgm:presLayoutVars>
          <dgm:chPref val="3"/>
        </dgm:presLayoutVars>
      </dgm:prSet>
      <dgm:spPr/>
      <dgm:t>
        <a:bodyPr/>
        <a:lstStyle/>
        <a:p>
          <a:endParaRPr lang="en-US"/>
        </a:p>
      </dgm:t>
    </dgm:pt>
    <dgm:pt modelId="{8CFD8F18-C789-4CE1-A70B-82559D36230F}" type="pres">
      <dgm:prSet presAssocID="{8A528221-EBD5-454D-B63A-4237588A0CDB}" presName="rootConnector" presStyleLbl="node2" presStyleIdx="2" presStyleCnt="4"/>
      <dgm:spPr/>
      <dgm:t>
        <a:bodyPr/>
        <a:lstStyle/>
        <a:p>
          <a:endParaRPr lang="en-US"/>
        </a:p>
      </dgm:t>
    </dgm:pt>
    <dgm:pt modelId="{A7261C35-8CCF-4589-BEAA-65C577997BC1}" type="pres">
      <dgm:prSet presAssocID="{8A528221-EBD5-454D-B63A-4237588A0CDB}" presName="hierChild4" presStyleCnt="0"/>
      <dgm:spPr/>
    </dgm:pt>
    <dgm:pt modelId="{CEE25504-D498-4547-B036-41E1FE77A6E7}" type="pres">
      <dgm:prSet presAssocID="{8A528221-EBD5-454D-B63A-4237588A0CDB}" presName="hierChild5" presStyleCnt="0"/>
      <dgm:spPr/>
    </dgm:pt>
    <dgm:pt modelId="{4B4567CF-B54F-4C1C-AA45-ED800296BF7A}" type="pres">
      <dgm:prSet presAssocID="{5C7C5F70-3C66-47DC-812F-C329DCE6E7A9}" presName="Name37" presStyleLbl="parChTrans1D2" presStyleIdx="3" presStyleCnt="4"/>
      <dgm:spPr/>
      <dgm:t>
        <a:bodyPr/>
        <a:lstStyle/>
        <a:p>
          <a:endParaRPr lang="en-US"/>
        </a:p>
      </dgm:t>
    </dgm:pt>
    <dgm:pt modelId="{9EB79694-08D3-48CD-AA47-D36033691E37}" type="pres">
      <dgm:prSet presAssocID="{7C42BFA9-C76D-43BA-963D-18C2995EC80D}" presName="hierRoot2" presStyleCnt="0">
        <dgm:presLayoutVars>
          <dgm:hierBranch val="init"/>
        </dgm:presLayoutVars>
      </dgm:prSet>
      <dgm:spPr/>
    </dgm:pt>
    <dgm:pt modelId="{E5C056DF-64C3-40B8-AF93-04D1F1F3F1E2}" type="pres">
      <dgm:prSet presAssocID="{7C42BFA9-C76D-43BA-963D-18C2995EC80D}" presName="rootComposite" presStyleCnt="0"/>
      <dgm:spPr/>
    </dgm:pt>
    <dgm:pt modelId="{3A396F1E-9B9F-406F-9E40-178C0C3794B6}" type="pres">
      <dgm:prSet presAssocID="{7C42BFA9-C76D-43BA-963D-18C2995EC80D}" presName="rootText" presStyleLbl="node2" presStyleIdx="3" presStyleCnt="4">
        <dgm:presLayoutVars>
          <dgm:chPref val="3"/>
        </dgm:presLayoutVars>
      </dgm:prSet>
      <dgm:spPr/>
      <dgm:t>
        <a:bodyPr/>
        <a:lstStyle/>
        <a:p>
          <a:endParaRPr lang="en-US"/>
        </a:p>
      </dgm:t>
    </dgm:pt>
    <dgm:pt modelId="{FC75CB9B-8BA6-43EE-8737-E309EC239D0C}" type="pres">
      <dgm:prSet presAssocID="{7C42BFA9-C76D-43BA-963D-18C2995EC80D}" presName="rootConnector" presStyleLbl="node2" presStyleIdx="3" presStyleCnt="4"/>
      <dgm:spPr/>
      <dgm:t>
        <a:bodyPr/>
        <a:lstStyle/>
        <a:p>
          <a:endParaRPr lang="en-US"/>
        </a:p>
      </dgm:t>
    </dgm:pt>
    <dgm:pt modelId="{AD64A014-8D71-47C6-8E96-EBBDAC8AC0A5}" type="pres">
      <dgm:prSet presAssocID="{7C42BFA9-C76D-43BA-963D-18C2995EC80D}" presName="hierChild4" presStyleCnt="0"/>
      <dgm:spPr/>
    </dgm:pt>
    <dgm:pt modelId="{F432A4B7-7858-4D8C-822A-614D23E4ABBC}" type="pres">
      <dgm:prSet presAssocID="{7C42BFA9-C76D-43BA-963D-18C2995EC80D}" presName="hierChild5" presStyleCnt="0"/>
      <dgm:spPr/>
    </dgm:pt>
    <dgm:pt modelId="{3D155E9B-C0F6-44BD-80D1-DC50E08E1819}" type="pres">
      <dgm:prSet presAssocID="{3BDC1DE2-0D2F-4A6C-B33C-54DA148D9368}" presName="hierChild3" presStyleCnt="0"/>
      <dgm:spPr/>
    </dgm:pt>
  </dgm:ptLst>
  <dgm:cxnLst>
    <dgm:cxn modelId="{8A4B8760-E38E-4FAD-81FC-90FCFC16FC8F}" type="presOf" srcId="{3BDC1DE2-0D2F-4A6C-B33C-54DA148D9368}" destId="{1A389FED-57B2-41DB-B307-AB23FD22C5FE}" srcOrd="0" destOrd="0" presId="urn:microsoft.com/office/officeart/2005/8/layout/orgChart1"/>
    <dgm:cxn modelId="{F989E85E-8266-4E06-81F1-830FB7DED128}" srcId="{3BDC1DE2-0D2F-4A6C-B33C-54DA148D9368}" destId="{8A3CEFF0-BE3C-431C-A3C9-3EF9C1C35DF4}" srcOrd="0" destOrd="0" parTransId="{CF139A2F-AB50-433D-80AB-2BC2A2B51528}" sibTransId="{AEC4F641-874A-4EC0-A33F-D2AA5FF6B251}"/>
    <dgm:cxn modelId="{394748CD-8F3E-4168-9FA7-9A9944E104D8}" type="presOf" srcId="{7C42BFA9-C76D-43BA-963D-18C2995EC80D}" destId="{3A396F1E-9B9F-406F-9E40-178C0C3794B6}" srcOrd="0" destOrd="0" presId="urn:microsoft.com/office/officeart/2005/8/layout/orgChart1"/>
    <dgm:cxn modelId="{46E000F2-3191-4903-87D0-CF16819B2022}" srcId="{3BDC1DE2-0D2F-4A6C-B33C-54DA148D9368}" destId="{8A528221-EBD5-454D-B63A-4237588A0CDB}" srcOrd="2" destOrd="0" parTransId="{E1EA0F75-2904-48DD-B013-D5D1C5F36E2B}" sibTransId="{6D85DB6B-C0F5-49F7-B772-E785B280FB07}"/>
    <dgm:cxn modelId="{3508CFDF-BF15-4D49-AC2D-CC2E7FA73E93}" type="presOf" srcId="{8A3CEFF0-BE3C-431C-A3C9-3EF9C1C35DF4}" destId="{B5F51A38-6934-44B6-8778-3AD3235096DD}" srcOrd="1" destOrd="0" presId="urn:microsoft.com/office/officeart/2005/8/layout/orgChart1"/>
    <dgm:cxn modelId="{5372CBBC-82C0-4196-AC3F-C18A313D3119}" type="presOf" srcId="{44A77311-0882-4BE0-8815-BC302D3BB98A}" destId="{321140D2-2F77-44A1-84F6-58F32AE09E8C}" srcOrd="0" destOrd="0" presId="urn:microsoft.com/office/officeart/2005/8/layout/orgChart1"/>
    <dgm:cxn modelId="{889081CE-EBB5-4A51-AC42-5536EF2133A9}" type="presOf" srcId="{1A481D51-9415-4541-9D36-BBE6C3284FAA}" destId="{7636ED03-515A-4207-AA5F-25C207740B9E}" srcOrd="0" destOrd="0" presId="urn:microsoft.com/office/officeart/2005/8/layout/orgChart1"/>
    <dgm:cxn modelId="{FF195AF0-5CB4-462F-B24B-CAF1BB49E25C}" type="presOf" srcId="{3BDC1DE2-0D2F-4A6C-B33C-54DA148D9368}" destId="{E25F808D-7063-48CC-87ED-1DF5B2C2662D}" srcOrd="1" destOrd="0" presId="urn:microsoft.com/office/officeart/2005/8/layout/orgChart1"/>
    <dgm:cxn modelId="{4C0F4C24-0345-4BBC-93AE-172F0306659A}" type="presOf" srcId="{8A528221-EBD5-454D-B63A-4237588A0CDB}" destId="{39E85B6A-7B31-4AEF-9A54-D271BA3ACA52}" srcOrd="0" destOrd="0" presId="urn:microsoft.com/office/officeart/2005/8/layout/orgChart1"/>
    <dgm:cxn modelId="{07D909D2-F12F-4757-B590-6C0F5F7B2432}" srcId="{3BDC1DE2-0D2F-4A6C-B33C-54DA148D9368}" destId="{44A77311-0882-4BE0-8815-BC302D3BB98A}" srcOrd="1" destOrd="0" parTransId="{1A481D51-9415-4541-9D36-BBE6C3284FAA}" sibTransId="{71ABF184-988D-499A-A080-7C87524CDD41}"/>
    <dgm:cxn modelId="{21CBD653-18C7-478A-B2E6-D3896FBB1A3E}" type="presOf" srcId="{5C7C5F70-3C66-47DC-812F-C329DCE6E7A9}" destId="{4B4567CF-B54F-4C1C-AA45-ED800296BF7A}" srcOrd="0" destOrd="0" presId="urn:microsoft.com/office/officeart/2005/8/layout/orgChart1"/>
    <dgm:cxn modelId="{46ECE87A-D2DD-448D-9B6D-54A4F1821926}" srcId="{7A23BA0A-618F-4440-9008-7BB376A7855D}" destId="{3BDC1DE2-0D2F-4A6C-B33C-54DA148D9368}" srcOrd="0" destOrd="0" parTransId="{40520A73-98A0-4309-8424-70D5A3C3B9AA}" sibTransId="{1AE46495-2C6D-4D13-A8C9-886B3D2CF97A}"/>
    <dgm:cxn modelId="{82E8FB1F-0501-4985-AA40-5105A5B9931C}" type="presOf" srcId="{7C42BFA9-C76D-43BA-963D-18C2995EC80D}" destId="{FC75CB9B-8BA6-43EE-8737-E309EC239D0C}" srcOrd="1" destOrd="0" presId="urn:microsoft.com/office/officeart/2005/8/layout/orgChart1"/>
    <dgm:cxn modelId="{28954C69-8642-47FF-AF8C-498D46B434F4}" srcId="{3BDC1DE2-0D2F-4A6C-B33C-54DA148D9368}" destId="{7C42BFA9-C76D-43BA-963D-18C2995EC80D}" srcOrd="3" destOrd="0" parTransId="{5C7C5F70-3C66-47DC-812F-C329DCE6E7A9}" sibTransId="{9BA0BA01-E68A-43D4-88E8-6077F7F0AC25}"/>
    <dgm:cxn modelId="{06EC7B09-15F9-468C-AD51-C3B54C646271}" type="presOf" srcId="{44A77311-0882-4BE0-8815-BC302D3BB98A}" destId="{FC4BE84B-7507-4AAD-BF84-5184DA8D5082}" srcOrd="1" destOrd="0" presId="urn:microsoft.com/office/officeart/2005/8/layout/orgChart1"/>
    <dgm:cxn modelId="{C7E72425-8C61-4650-9E66-E198A01DEA64}" type="presOf" srcId="{CF139A2F-AB50-433D-80AB-2BC2A2B51528}" destId="{A4BC3524-240D-4924-9EAA-21412595270C}" srcOrd="0" destOrd="0" presId="urn:microsoft.com/office/officeart/2005/8/layout/orgChart1"/>
    <dgm:cxn modelId="{3A9EB009-8336-4F1C-926B-DBE710234F11}" type="presOf" srcId="{8A528221-EBD5-454D-B63A-4237588A0CDB}" destId="{8CFD8F18-C789-4CE1-A70B-82559D36230F}" srcOrd="1" destOrd="0" presId="urn:microsoft.com/office/officeart/2005/8/layout/orgChart1"/>
    <dgm:cxn modelId="{85E03F2A-3075-4325-897D-FC95FB74F919}" type="presOf" srcId="{7A23BA0A-618F-4440-9008-7BB376A7855D}" destId="{89A7C93E-970C-4BE4-92F9-DC4BB2231F5E}" srcOrd="0" destOrd="0" presId="urn:microsoft.com/office/officeart/2005/8/layout/orgChart1"/>
    <dgm:cxn modelId="{EC493117-272E-4ACE-AAE3-C4D3714DFCD4}" type="presOf" srcId="{E1EA0F75-2904-48DD-B013-D5D1C5F36E2B}" destId="{3C5F42CC-0E3A-43B5-B29C-6C2FB4371A2A}" srcOrd="0" destOrd="0" presId="urn:microsoft.com/office/officeart/2005/8/layout/orgChart1"/>
    <dgm:cxn modelId="{1196FCDB-07D1-4B72-8DD8-48FC4C05403B}" type="presOf" srcId="{8A3CEFF0-BE3C-431C-A3C9-3EF9C1C35DF4}" destId="{046420DC-9931-43E5-B840-FEB2E2F7EBBF}" srcOrd="0" destOrd="0" presId="urn:microsoft.com/office/officeart/2005/8/layout/orgChart1"/>
    <dgm:cxn modelId="{3736A448-DAD4-4325-8362-27A887A2BFE9}" type="presParOf" srcId="{89A7C93E-970C-4BE4-92F9-DC4BB2231F5E}" destId="{9A8B18F6-9E5C-49AA-923B-295A931FA030}" srcOrd="0" destOrd="0" presId="urn:microsoft.com/office/officeart/2005/8/layout/orgChart1"/>
    <dgm:cxn modelId="{E2C8A9FD-98B4-415E-96D6-91CAAF1E439B}" type="presParOf" srcId="{9A8B18F6-9E5C-49AA-923B-295A931FA030}" destId="{6166FC09-BF80-451F-BCAD-421846B824A2}" srcOrd="0" destOrd="0" presId="urn:microsoft.com/office/officeart/2005/8/layout/orgChart1"/>
    <dgm:cxn modelId="{9E8CD067-D9C7-416A-8110-6B7E572F3EC8}" type="presParOf" srcId="{6166FC09-BF80-451F-BCAD-421846B824A2}" destId="{1A389FED-57B2-41DB-B307-AB23FD22C5FE}" srcOrd="0" destOrd="0" presId="urn:microsoft.com/office/officeart/2005/8/layout/orgChart1"/>
    <dgm:cxn modelId="{F2EC9E94-EA74-42B4-BD6D-1FE2A3B756D1}" type="presParOf" srcId="{6166FC09-BF80-451F-BCAD-421846B824A2}" destId="{E25F808D-7063-48CC-87ED-1DF5B2C2662D}" srcOrd="1" destOrd="0" presId="urn:microsoft.com/office/officeart/2005/8/layout/orgChart1"/>
    <dgm:cxn modelId="{C5C81474-7AEA-4211-A494-FAFAAF8524D1}" type="presParOf" srcId="{9A8B18F6-9E5C-49AA-923B-295A931FA030}" destId="{5EB9B55B-41E5-4214-B08B-722EA5B4EBD0}" srcOrd="1" destOrd="0" presId="urn:microsoft.com/office/officeart/2005/8/layout/orgChart1"/>
    <dgm:cxn modelId="{B4728A4F-B477-46AE-A997-B7D03C7FD069}" type="presParOf" srcId="{5EB9B55B-41E5-4214-B08B-722EA5B4EBD0}" destId="{A4BC3524-240D-4924-9EAA-21412595270C}" srcOrd="0" destOrd="0" presId="urn:microsoft.com/office/officeart/2005/8/layout/orgChart1"/>
    <dgm:cxn modelId="{72E391BD-EE6F-480D-A001-7CE96DBC1B7A}" type="presParOf" srcId="{5EB9B55B-41E5-4214-B08B-722EA5B4EBD0}" destId="{FDBA1EE2-1C1F-4E45-B89A-AC540BB6F7A8}" srcOrd="1" destOrd="0" presId="urn:microsoft.com/office/officeart/2005/8/layout/orgChart1"/>
    <dgm:cxn modelId="{EBC11B19-BB33-444B-A104-9E06C126A624}" type="presParOf" srcId="{FDBA1EE2-1C1F-4E45-B89A-AC540BB6F7A8}" destId="{12677DDA-0937-452F-9D71-070ACCD13EA3}" srcOrd="0" destOrd="0" presId="urn:microsoft.com/office/officeart/2005/8/layout/orgChart1"/>
    <dgm:cxn modelId="{7AC3BAB9-D1E6-4A4C-8244-9C107FE5A88D}" type="presParOf" srcId="{12677DDA-0937-452F-9D71-070ACCD13EA3}" destId="{046420DC-9931-43E5-B840-FEB2E2F7EBBF}" srcOrd="0" destOrd="0" presId="urn:microsoft.com/office/officeart/2005/8/layout/orgChart1"/>
    <dgm:cxn modelId="{A2000839-A5F7-4E2A-B30C-08CD45FFCDBA}" type="presParOf" srcId="{12677DDA-0937-452F-9D71-070ACCD13EA3}" destId="{B5F51A38-6934-44B6-8778-3AD3235096DD}" srcOrd="1" destOrd="0" presId="urn:microsoft.com/office/officeart/2005/8/layout/orgChart1"/>
    <dgm:cxn modelId="{A95B53BF-A55B-47E3-9690-F8FE948CDAFB}" type="presParOf" srcId="{FDBA1EE2-1C1F-4E45-B89A-AC540BB6F7A8}" destId="{CD89F41E-12F8-4D23-9C86-EE6C5F9CE6B0}" srcOrd="1" destOrd="0" presId="urn:microsoft.com/office/officeart/2005/8/layout/orgChart1"/>
    <dgm:cxn modelId="{50043B32-CC3F-47BC-8755-E50BEEF88850}" type="presParOf" srcId="{FDBA1EE2-1C1F-4E45-B89A-AC540BB6F7A8}" destId="{C42E841F-B8DD-47CE-BC29-1620F2BFFA1A}" srcOrd="2" destOrd="0" presId="urn:microsoft.com/office/officeart/2005/8/layout/orgChart1"/>
    <dgm:cxn modelId="{B27F053B-1EC8-42DF-A643-BE6974FCAD1C}" type="presParOf" srcId="{5EB9B55B-41E5-4214-B08B-722EA5B4EBD0}" destId="{7636ED03-515A-4207-AA5F-25C207740B9E}" srcOrd="2" destOrd="0" presId="urn:microsoft.com/office/officeart/2005/8/layout/orgChart1"/>
    <dgm:cxn modelId="{F95BEDB2-957A-4813-AC78-A6AA9D4A7F23}" type="presParOf" srcId="{5EB9B55B-41E5-4214-B08B-722EA5B4EBD0}" destId="{F5A2E49A-078A-4C39-92F7-0D7D8D0F6A20}" srcOrd="3" destOrd="0" presId="urn:microsoft.com/office/officeart/2005/8/layout/orgChart1"/>
    <dgm:cxn modelId="{8930E986-CE71-4D3D-A327-D79952EB4116}" type="presParOf" srcId="{F5A2E49A-078A-4C39-92F7-0D7D8D0F6A20}" destId="{312D67A9-10F1-41E6-8B0A-FA3DB3B0F509}" srcOrd="0" destOrd="0" presId="urn:microsoft.com/office/officeart/2005/8/layout/orgChart1"/>
    <dgm:cxn modelId="{5F5212F3-7AD8-43A5-A31D-EE5030D1C638}" type="presParOf" srcId="{312D67A9-10F1-41E6-8B0A-FA3DB3B0F509}" destId="{321140D2-2F77-44A1-84F6-58F32AE09E8C}" srcOrd="0" destOrd="0" presId="urn:microsoft.com/office/officeart/2005/8/layout/orgChart1"/>
    <dgm:cxn modelId="{438F7987-26D1-4DD5-9F31-56251CF3C6B9}" type="presParOf" srcId="{312D67A9-10F1-41E6-8B0A-FA3DB3B0F509}" destId="{FC4BE84B-7507-4AAD-BF84-5184DA8D5082}" srcOrd="1" destOrd="0" presId="urn:microsoft.com/office/officeart/2005/8/layout/orgChart1"/>
    <dgm:cxn modelId="{C0BC8699-6910-4C23-888F-0F0A7AC67CF7}" type="presParOf" srcId="{F5A2E49A-078A-4C39-92F7-0D7D8D0F6A20}" destId="{1D770AF6-C22D-4ED8-91F2-69A84D4ABAD7}" srcOrd="1" destOrd="0" presId="urn:microsoft.com/office/officeart/2005/8/layout/orgChart1"/>
    <dgm:cxn modelId="{A5FA127B-68A2-49DD-8BBD-F8EB6DA9E24C}" type="presParOf" srcId="{F5A2E49A-078A-4C39-92F7-0D7D8D0F6A20}" destId="{764F44A9-FC17-463B-9E5C-1C7088901564}" srcOrd="2" destOrd="0" presId="urn:microsoft.com/office/officeart/2005/8/layout/orgChart1"/>
    <dgm:cxn modelId="{464F79A5-8152-43AC-9D34-6BB89FB46B27}" type="presParOf" srcId="{5EB9B55B-41E5-4214-B08B-722EA5B4EBD0}" destId="{3C5F42CC-0E3A-43B5-B29C-6C2FB4371A2A}" srcOrd="4" destOrd="0" presId="urn:microsoft.com/office/officeart/2005/8/layout/orgChart1"/>
    <dgm:cxn modelId="{6086A40C-DFDA-4599-85BA-4A1E9BF4EFDB}" type="presParOf" srcId="{5EB9B55B-41E5-4214-B08B-722EA5B4EBD0}" destId="{362DBDCC-078A-45EE-B985-AE0E3BE9E7BC}" srcOrd="5" destOrd="0" presId="urn:microsoft.com/office/officeart/2005/8/layout/orgChart1"/>
    <dgm:cxn modelId="{9D78BA47-CA21-4211-A9FB-DFC618EDED98}" type="presParOf" srcId="{362DBDCC-078A-45EE-B985-AE0E3BE9E7BC}" destId="{5934B75D-C902-4825-A63C-FC685D8DBFB4}" srcOrd="0" destOrd="0" presId="urn:microsoft.com/office/officeart/2005/8/layout/orgChart1"/>
    <dgm:cxn modelId="{D3F63562-7465-49A7-9138-6F0D7BD4417A}" type="presParOf" srcId="{5934B75D-C902-4825-A63C-FC685D8DBFB4}" destId="{39E85B6A-7B31-4AEF-9A54-D271BA3ACA52}" srcOrd="0" destOrd="0" presId="urn:microsoft.com/office/officeart/2005/8/layout/orgChart1"/>
    <dgm:cxn modelId="{EBF69468-DE2A-4910-AF23-0C897DEB7871}" type="presParOf" srcId="{5934B75D-C902-4825-A63C-FC685D8DBFB4}" destId="{8CFD8F18-C789-4CE1-A70B-82559D36230F}" srcOrd="1" destOrd="0" presId="urn:microsoft.com/office/officeart/2005/8/layout/orgChart1"/>
    <dgm:cxn modelId="{AFFE2F18-D571-4480-B015-5936B5787AEC}" type="presParOf" srcId="{362DBDCC-078A-45EE-B985-AE0E3BE9E7BC}" destId="{A7261C35-8CCF-4589-BEAA-65C577997BC1}" srcOrd="1" destOrd="0" presId="urn:microsoft.com/office/officeart/2005/8/layout/orgChart1"/>
    <dgm:cxn modelId="{C69C8472-91D8-4B17-9581-C40E962EF8C2}" type="presParOf" srcId="{362DBDCC-078A-45EE-B985-AE0E3BE9E7BC}" destId="{CEE25504-D498-4547-B036-41E1FE77A6E7}" srcOrd="2" destOrd="0" presId="urn:microsoft.com/office/officeart/2005/8/layout/orgChart1"/>
    <dgm:cxn modelId="{98C098D6-0BBF-4853-9566-2BB0D4550BFB}" type="presParOf" srcId="{5EB9B55B-41E5-4214-B08B-722EA5B4EBD0}" destId="{4B4567CF-B54F-4C1C-AA45-ED800296BF7A}" srcOrd="6" destOrd="0" presId="urn:microsoft.com/office/officeart/2005/8/layout/orgChart1"/>
    <dgm:cxn modelId="{C79C6E75-7CE2-4471-BECA-A49CAF503942}" type="presParOf" srcId="{5EB9B55B-41E5-4214-B08B-722EA5B4EBD0}" destId="{9EB79694-08D3-48CD-AA47-D36033691E37}" srcOrd="7" destOrd="0" presId="urn:microsoft.com/office/officeart/2005/8/layout/orgChart1"/>
    <dgm:cxn modelId="{9DC72BA6-D2B3-48CF-9AD4-5D1581E387DB}" type="presParOf" srcId="{9EB79694-08D3-48CD-AA47-D36033691E37}" destId="{E5C056DF-64C3-40B8-AF93-04D1F1F3F1E2}" srcOrd="0" destOrd="0" presId="urn:microsoft.com/office/officeart/2005/8/layout/orgChart1"/>
    <dgm:cxn modelId="{14A7AADC-F3C7-445C-8443-E3A585C657BA}" type="presParOf" srcId="{E5C056DF-64C3-40B8-AF93-04D1F1F3F1E2}" destId="{3A396F1E-9B9F-406F-9E40-178C0C3794B6}" srcOrd="0" destOrd="0" presId="urn:microsoft.com/office/officeart/2005/8/layout/orgChart1"/>
    <dgm:cxn modelId="{363AA746-1726-42FB-93E8-95D647521A6D}" type="presParOf" srcId="{E5C056DF-64C3-40B8-AF93-04D1F1F3F1E2}" destId="{FC75CB9B-8BA6-43EE-8737-E309EC239D0C}" srcOrd="1" destOrd="0" presId="urn:microsoft.com/office/officeart/2005/8/layout/orgChart1"/>
    <dgm:cxn modelId="{DBEC37F9-25D6-4127-A146-725FC497B1BB}" type="presParOf" srcId="{9EB79694-08D3-48CD-AA47-D36033691E37}" destId="{AD64A014-8D71-47C6-8E96-EBBDAC8AC0A5}" srcOrd="1" destOrd="0" presId="urn:microsoft.com/office/officeart/2005/8/layout/orgChart1"/>
    <dgm:cxn modelId="{7F384783-8D83-497C-88D7-03B8125684A1}" type="presParOf" srcId="{9EB79694-08D3-48CD-AA47-D36033691E37}" destId="{F432A4B7-7858-4D8C-822A-614D23E4ABBC}" srcOrd="2" destOrd="0" presId="urn:microsoft.com/office/officeart/2005/8/layout/orgChart1"/>
    <dgm:cxn modelId="{D88E77CF-3D85-4750-B837-37818BE24D2A}" type="presParOf" srcId="{9A8B18F6-9E5C-49AA-923B-295A931FA030}" destId="{3D155E9B-C0F6-44BD-80D1-DC50E08E1819}" srcOrd="2" destOrd="0" presId="urn:microsoft.com/office/officeart/2005/8/layout/orgChart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A23BA0A-618F-4440-9008-7BB376A7855D}"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8A3CEFF0-BE3C-431C-A3C9-3EF9C1C35DF4}">
      <dgm:prSet phldrT="[Text]" custT="1"/>
      <dgm:spPr>
        <a:noFill/>
        <a:ln>
          <a:solidFill>
            <a:schemeClr val="tx1"/>
          </a:solidFill>
        </a:ln>
      </dgm:spPr>
      <dgm:t>
        <a:bodyPr/>
        <a:lstStyle/>
        <a:p>
          <a:pPr algn="ctr"/>
          <a:r>
            <a:rPr lang="en-US" altLang="en-US" sz="1600" noProof="1" smtClean="0">
              <a:solidFill>
                <a:schemeClr val="tx1"/>
              </a:solidFill>
            </a:rPr>
            <a:t>General Purpose (05)</a:t>
          </a:r>
          <a:endParaRPr lang="en-US" sz="1600" dirty="0">
            <a:solidFill>
              <a:schemeClr val="tx1"/>
            </a:solidFill>
          </a:endParaRPr>
        </a:p>
      </dgm:t>
    </dgm:pt>
    <dgm:pt modelId="{CF139A2F-AB50-433D-80AB-2BC2A2B51528}" type="parTrans" cxnId="{F989E85E-8266-4E06-81F1-830FB7DED128}">
      <dgm:prSet/>
      <dgm:spPr/>
      <dgm:t>
        <a:bodyPr/>
        <a:lstStyle/>
        <a:p>
          <a:pPr algn="ctr"/>
          <a:endParaRPr lang="en-US"/>
        </a:p>
      </dgm:t>
    </dgm:pt>
    <dgm:pt modelId="{AEC4F641-874A-4EC0-A33F-D2AA5FF6B251}" type="sibTrans" cxnId="{F989E85E-8266-4E06-81F1-830FB7DED128}">
      <dgm:prSet/>
      <dgm:spPr/>
      <dgm:t>
        <a:bodyPr/>
        <a:lstStyle/>
        <a:p>
          <a:pPr algn="ctr"/>
          <a:endParaRPr lang="en-US"/>
        </a:p>
      </dgm:t>
    </dgm:pt>
    <dgm:pt modelId="{44A77311-0882-4BE0-8815-BC302D3BB98A}">
      <dgm:prSet phldrT="[Text]" custT="1"/>
      <dgm:spPr>
        <a:noFill/>
        <a:ln>
          <a:solidFill>
            <a:schemeClr val="tx1"/>
          </a:solidFill>
        </a:ln>
      </dgm:spPr>
      <dgm:t>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altLang="en-US" sz="1600" noProof="1" smtClean="0">
              <a:solidFill>
                <a:schemeClr val="tx1"/>
              </a:solidFill>
            </a:rPr>
            <a:t>Input/ Output (02)</a:t>
          </a:r>
          <a:endParaRPr lang="en-US" sz="1600" dirty="0">
            <a:solidFill>
              <a:schemeClr val="tx1"/>
            </a:solidFill>
          </a:endParaRPr>
        </a:p>
      </dgm:t>
    </dgm:pt>
    <dgm:pt modelId="{1A481D51-9415-4541-9D36-BBE6C3284FAA}" type="parTrans" cxnId="{07D909D2-F12F-4757-B590-6C0F5F7B2432}">
      <dgm:prSet/>
      <dgm:spPr/>
      <dgm:t>
        <a:bodyPr/>
        <a:lstStyle/>
        <a:p>
          <a:pPr algn="ctr"/>
          <a:endParaRPr lang="en-US"/>
        </a:p>
      </dgm:t>
    </dgm:pt>
    <dgm:pt modelId="{71ABF184-988D-499A-A080-7C87524CDD41}" type="sibTrans" cxnId="{07D909D2-F12F-4757-B590-6C0F5F7B2432}">
      <dgm:prSet/>
      <dgm:spPr/>
      <dgm:t>
        <a:bodyPr/>
        <a:lstStyle/>
        <a:p>
          <a:pPr algn="ctr"/>
          <a:endParaRPr lang="en-US"/>
        </a:p>
      </dgm:t>
    </dgm:pt>
    <dgm:pt modelId="{470AA36A-9E92-49E1-82EA-15A477490E71}">
      <dgm:prSet custT="1"/>
      <dgm:spPr>
        <a:noFill/>
        <a:ln>
          <a:solidFill>
            <a:schemeClr val="tx1"/>
          </a:solidFill>
        </a:ln>
      </dgm:spPr>
      <dgm:t>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altLang="en-US" sz="1600" noProof="1" smtClean="0">
              <a:solidFill>
                <a:schemeClr val="tx1"/>
              </a:solidFill>
            </a:rPr>
            <a:t>Address Object (03)</a:t>
          </a:r>
        </a:p>
      </dgm:t>
    </dgm:pt>
    <dgm:pt modelId="{55967AB8-B546-4054-8B2F-2460A0C323C9}" type="parTrans" cxnId="{FB73D717-B99F-4E6F-B520-6B7C56DF6201}">
      <dgm:prSet/>
      <dgm:spPr/>
      <dgm:t>
        <a:bodyPr/>
        <a:lstStyle/>
        <a:p>
          <a:pPr algn="ctr"/>
          <a:endParaRPr lang="en-US"/>
        </a:p>
      </dgm:t>
    </dgm:pt>
    <dgm:pt modelId="{6EB34BF1-C5C3-4113-ABA0-1B1B9B23C526}" type="sibTrans" cxnId="{FB73D717-B99F-4E6F-B520-6B7C56DF6201}">
      <dgm:prSet/>
      <dgm:spPr/>
      <dgm:t>
        <a:bodyPr/>
        <a:lstStyle/>
        <a:p>
          <a:pPr algn="ctr"/>
          <a:endParaRPr lang="en-US"/>
        </a:p>
      </dgm:t>
    </dgm:pt>
    <dgm:pt modelId="{3BDC1DE2-0D2F-4A6C-B33C-54DA148D9368}">
      <dgm:prSet phldrT="[Text]" custT="1"/>
      <dgm:spPr>
        <a:noFill/>
      </dgm:spPr>
      <dgm:t>
        <a:bodyPr/>
        <a:lstStyle/>
        <a:p>
          <a:pPr algn="ctr"/>
          <a:endParaRPr lang="en-US" sz="1600" dirty="0"/>
        </a:p>
      </dgm:t>
    </dgm:pt>
    <dgm:pt modelId="{1AE46495-2C6D-4D13-A8C9-886B3D2CF97A}" type="sibTrans" cxnId="{46ECE87A-D2DD-448D-9B6D-54A4F1821926}">
      <dgm:prSet/>
      <dgm:spPr/>
      <dgm:t>
        <a:bodyPr/>
        <a:lstStyle/>
        <a:p>
          <a:pPr algn="ctr"/>
          <a:endParaRPr lang="en-US"/>
        </a:p>
      </dgm:t>
    </dgm:pt>
    <dgm:pt modelId="{40520A73-98A0-4309-8424-70D5A3C3B9AA}" type="parTrans" cxnId="{46ECE87A-D2DD-448D-9B6D-54A4F1821926}">
      <dgm:prSet/>
      <dgm:spPr/>
      <dgm:t>
        <a:bodyPr/>
        <a:lstStyle/>
        <a:p>
          <a:pPr algn="ctr"/>
          <a:endParaRPr lang="en-US"/>
        </a:p>
      </dgm:t>
    </dgm:pt>
    <dgm:pt modelId="{90E58CB0-ABB0-4528-9EA7-3CC7C4D961D9}">
      <dgm:prSet custT="1"/>
      <dgm:spPr>
        <a:noFill/>
        <a:ln>
          <a:solidFill>
            <a:schemeClr val="tx1"/>
          </a:solidFill>
        </a:ln>
      </dgm:spPr>
      <dgm:t>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altLang="en-US" sz="1600" noProof="1" smtClean="0">
              <a:solidFill>
                <a:schemeClr val="tx1"/>
              </a:solidFill>
            </a:rPr>
            <a:t>Flag Transfer (04)</a:t>
          </a:r>
        </a:p>
        <a:p>
          <a:pPr algn="ctr" defTabSz="355600">
            <a:lnSpc>
              <a:spcPct val="90000"/>
            </a:lnSpc>
            <a:spcBef>
              <a:spcPct val="0"/>
            </a:spcBef>
            <a:spcAft>
              <a:spcPct val="35000"/>
            </a:spcAft>
          </a:pPr>
          <a:endParaRPr lang="en-US" sz="1700" dirty="0">
            <a:solidFill>
              <a:schemeClr val="tx1"/>
            </a:solidFill>
          </a:endParaRPr>
        </a:p>
      </dgm:t>
    </dgm:pt>
    <dgm:pt modelId="{80F97D13-4D0D-4DCD-9AD4-02D18D4F5CD8}" type="sibTrans" cxnId="{6D2B94B2-BFEC-47A0-9459-E58B9CDA574A}">
      <dgm:prSet/>
      <dgm:spPr/>
      <dgm:t>
        <a:bodyPr/>
        <a:lstStyle/>
        <a:p>
          <a:pPr algn="ctr"/>
          <a:endParaRPr lang="en-US"/>
        </a:p>
      </dgm:t>
    </dgm:pt>
    <dgm:pt modelId="{279A6E69-FC20-403A-9A92-DE596658831F}" type="parTrans" cxnId="{6D2B94B2-BFEC-47A0-9459-E58B9CDA574A}">
      <dgm:prSet/>
      <dgm:spPr/>
      <dgm:t>
        <a:bodyPr/>
        <a:lstStyle/>
        <a:p>
          <a:pPr algn="ctr"/>
          <a:endParaRPr lang="en-US"/>
        </a:p>
      </dgm:t>
    </dgm:pt>
    <dgm:pt modelId="{89A7C93E-970C-4BE4-92F9-DC4BB2231F5E}" type="pres">
      <dgm:prSet presAssocID="{7A23BA0A-618F-4440-9008-7BB376A7855D}" presName="hierChild1" presStyleCnt="0">
        <dgm:presLayoutVars>
          <dgm:orgChart val="1"/>
          <dgm:chPref val="1"/>
          <dgm:dir/>
          <dgm:animOne val="branch"/>
          <dgm:animLvl val="lvl"/>
          <dgm:resizeHandles/>
        </dgm:presLayoutVars>
      </dgm:prSet>
      <dgm:spPr/>
      <dgm:t>
        <a:bodyPr/>
        <a:lstStyle/>
        <a:p>
          <a:endParaRPr lang="en-US"/>
        </a:p>
      </dgm:t>
    </dgm:pt>
    <dgm:pt modelId="{9A8B18F6-9E5C-49AA-923B-295A931FA030}" type="pres">
      <dgm:prSet presAssocID="{3BDC1DE2-0D2F-4A6C-B33C-54DA148D9368}" presName="hierRoot1" presStyleCnt="0">
        <dgm:presLayoutVars>
          <dgm:hierBranch val="init"/>
        </dgm:presLayoutVars>
      </dgm:prSet>
      <dgm:spPr/>
    </dgm:pt>
    <dgm:pt modelId="{6166FC09-BF80-451F-BCAD-421846B824A2}" type="pres">
      <dgm:prSet presAssocID="{3BDC1DE2-0D2F-4A6C-B33C-54DA148D9368}" presName="rootComposite1" presStyleCnt="0"/>
      <dgm:spPr/>
    </dgm:pt>
    <dgm:pt modelId="{1A389FED-57B2-41DB-B307-AB23FD22C5FE}" type="pres">
      <dgm:prSet presAssocID="{3BDC1DE2-0D2F-4A6C-B33C-54DA148D9368}" presName="rootText1" presStyleLbl="node0" presStyleIdx="0" presStyleCnt="1">
        <dgm:presLayoutVars>
          <dgm:chPref val="3"/>
        </dgm:presLayoutVars>
      </dgm:prSet>
      <dgm:spPr/>
      <dgm:t>
        <a:bodyPr/>
        <a:lstStyle/>
        <a:p>
          <a:endParaRPr lang="en-US"/>
        </a:p>
      </dgm:t>
    </dgm:pt>
    <dgm:pt modelId="{E25F808D-7063-48CC-87ED-1DF5B2C2662D}" type="pres">
      <dgm:prSet presAssocID="{3BDC1DE2-0D2F-4A6C-B33C-54DA148D9368}" presName="rootConnector1" presStyleLbl="node1" presStyleIdx="0" presStyleCnt="0"/>
      <dgm:spPr/>
      <dgm:t>
        <a:bodyPr/>
        <a:lstStyle/>
        <a:p>
          <a:endParaRPr lang="en-US"/>
        </a:p>
      </dgm:t>
    </dgm:pt>
    <dgm:pt modelId="{5EB9B55B-41E5-4214-B08B-722EA5B4EBD0}" type="pres">
      <dgm:prSet presAssocID="{3BDC1DE2-0D2F-4A6C-B33C-54DA148D9368}" presName="hierChild2" presStyleCnt="0"/>
      <dgm:spPr/>
    </dgm:pt>
    <dgm:pt modelId="{A4BC3524-240D-4924-9EAA-21412595270C}" type="pres">
      <dgm:prSet presAssocID="{CF139A2F-AB50-433D-80AB-2BC2A2B51528}" presName="Name37" presStyleLbl="parChTrans1D2" presStyleIdx="0" presStyleCnt="4"/>
      <dgm:spPr/>
      <dgm:t>
        <a:bodyPr/>
        <a:lstStyle/>
        <a:p>
          <a:endParaRPr lang="en-US"/>
        </a:p>
      </dgm:t>
    </dgm:pt>
    <dgm:pt modelId="{FDBA1EE2-1C1F-4E45-B89A-AC540BB6F7A8}" type="pres">
      <dgm:prSet presAssocID="{8A3CEFF0-BE3C-431C-A3C9-3EF9C1C35DF4}" presName="hierRoot2" presStyleCnt="0">
        <dgm:presLayoutVars>
          <dgm:hierBranch val="init"/>
        </dgm:presLayoutVars>
      </dgm:prSet>
      <dgm:spPr/>
    </dgm:pt>
    <dgm:pt modelId="{12677DDA-0937-452F-9D71-070ACCD13EA3}" type="pres">
      <dgm:prSet presAssocID="{8A3CEFF0-BE3C-431C-A3C9-3EF9C1C35DF4}" presName="rootComposite" presStyleCnt="0"/>
      <dgm:spPr/>
    </dgm:pt>
    <dgm:pt modelId="{046420DC-9931-43E5-B840-FEB2E2F7EBBF}" type="pres">
      <dgm:prSet presAssocID="{8A3CEFF0-BE3C-431C-A3C9-3EF9C1C35DF4}" presName="rootText" presStyleLbl="node2" presStyleIdx="0" presStyleCnt="4">
        <dgm:presLayoutVars>
          <dgm:chPref val="3"/>
        </dgm:presLayoutVars>
      </dgm:prSet>
      <dgm:spPr/>
      <dgm:t>
        <a:bodyPr/>
        <a:lstStyle/>
        <a:p>
          <a:endParaRPr lang="en-US"/>
        </a:p>
      </dgm:t>
    </dgm:pt>
    <dgm:pt modelId="{B5F51A38-6934-44B6-8778-3AD3235096DD}" type="pres">
      <dgm:prSet presAssocID="{8A3CEFF0-BE3C-431C-A3C9-3EF9C1C35DF4}" presName="rootConnector" presStyleLbl="node2" presStyleIdx="0" presStyleCnt="4"/>
      <dgm:spPr/>
      <dgm:t>
        <a:bodyPr/>
        <a:lstStyle/>
        <a:p>
          <a:endParaRPr lang="en-US"/>
        </a:p>
      </dgm:t>
    </dgm:pt>
    <dgm:pt modelId="{CD89F41E-12F8-4D23-9C86-EE6C5F9CE6B0}" type="pres">
      <dgm:prSet presAssocID="{8A3CEFF0-BE3C-431C-A3C9-3EF9C1C35DF4}" presName="hierChild4" presStyleCnt="0"/>
      <dgm:spPr/>
    </dgm:pt>
    <dgm:pt modelId="{C42E841F-B8DD-47CE-BC29-1620F2BFFA1A}" type="pres">
      <dgm:prSet presAssocID="{8A3CEFF0-BE3C-431C-A3C9-3EF9C1C35DF4}" presName="hierChild5" presStyleCnt="0"/>
      <dgm:spPr/>
    </dgm:pt>
    <dgm:pt modelId="{7636ED03-515A-4207-AA5F-25C207740B9E}" type="pres">
      <dgm:prSet presAssocID="{1A481D51-9415-4541-9D36-BBE6C3284FAA}" presName="Name37" presStyleLbl="parChTrans1D2" presStyleIdx="1" presStyleCnt="4"/>
      <dgm:spPr/>
      <dgm:t>
        <a:bodyPr/>
        <a:lstStyle/>
        <a:p>
          <a:endParaRPr lang="en-US"/>
        </a:p>
      </dgm:t>
    </dgm:pt>
    <dgm:pt modelId="{F5A2E49A-078A-4C39-92F7-0D7D8D0F6A20}" type="pres">
      <dgm:prSet presAssocID="{44A77311-0882-4BE0-8815-BC302D3BB98A}" presName="hierRoot2" presStyleCnt="0">
        <dgm:presLayoutVars>
          <dgm:hierBranch val="init"/>
        </dgm:presLayoutVars>
      </dgm:prSet>
      <dgm:spPr/>
    </dgm:pt>
    <dgm:pt modelId="{312D67A9-10F1-41E6-8B0A-FA3DB3B0F509}" type="pres">
      <dgm:prSet presAssocID="{44A77311-0882-4BE0-8815-BC302D3BB98A}" presName="rootComposite" presStyleCnt="0"/>
      <dgm:spPr/>
    </dgm:pt>
    <dgm:pt modelId="{321140D2-2F77-44A1-84F6-58F32AE09E8C}" type="pres">
      <dgm:prSet presAssocID="{44A77311-0882-4BE0-8815-BC302D3BB98A}" presName="rootText" presStyleLbl="node2" presStyleIdx="1" presStyleCnt="4">
        <dgm:presLayoutVars>
          <dgm:chPref val="3"/>
        </dgm:presLayoutVars>
      </dgm:prSet>
      <dgm:spPr/>
      <dgm:t>
        <a:bodyPr/>
        <a:lstStyle/>
        <a:p>
          <a:endParaRPr lang="en-US"/>
        </a:p>
      </dgm:t>
    </dgm:pt>
    <dgm:pt modelId="{FC4BE84B-7507-4AAD-BF84-5184DA8D5082}" type="pres">
      <dgm:prSet presAssocID="{44A77311-0882-4BE0-8815-BC302D3BB98A}" presName="rootConnector" presStyleLbl="node2" presStyleIdx="1" presStyleCnt="4"/>
      <dgm:spPr/>
      <dgm:t>
        <a:bodyPr/>
        <a:lstStyle/>
        <a:p>
          <a:endParaRPr lang="en-US"/>
        </a:p>
      </dgm:t>
    </dgm:pt>
    <dgm:pt modelId="{1D770AF6-C22D-4ED8-91F2-69A84D4ABAD7}" type="pres">
      <dgm:prSet presAssocID="{44A77311-0882-4BE0-8815-BC302D3BB98A}" presName="hierChild4" presStyleCnt="0"/>
      <dgm:spPr/>
    </dgm:pt>
    <dgm:pt modelId="{764F44A9-FC17-463B-9E5C-1C7088901564}" type="pres">
      <dgm:prSet presAssocID="{44A77311-0882-4BE0-8815-BC302D3BB98A}" presName="hierChild5" presStyleCnt="0"/>
      <dgm:spPr/>
    </dgm:pt>
    <dgm:pt modelId="{61701162-7D5F-4E46-AF8B-57F3157A1D85}" type="pres">
      <dgm:prSet presAssocID="{55967AB8-B546-4054-8B2F-2460A0C323C9}" presName="Name37" presStyleLbl="parChTrans1D2" presStyleIdx="2" presStyleCnt="4"/>
      <dgm:spPr/>
      <dgm:t>
        <a:bodyPr/>
        <a:lstStyle/>
        <a:p>
          <a:endParaRPr lang="en-US"/>
        </a:p>
      </dgm:t>
    </dgm:pt>
    <dgm:pt modelId="{6BB53B4F-6222-4CB0-9423-03341D36E9D0}" type="pres">
      <dgm:prSet presAssocID="{470AA36A-9E92-49E1-82EA-15A477490E71}" presName="hierRoot2" presStyleCnt="0">
        <dgm:presLayoutVars>
          <dgm:hierBranch val="init"/>
        </dgm:presLayoutVars>
      </dgm:prSet>
      <dgm:spPr/>
    </dgm:pt>
    <dgm:pt modelId="{8B1144FD-FA06-40EC-B359-711C8B0FACB3}" type="pres">
      <dgm:prSet presAssocID="{470AA36A-9E92-49E1-82EA-15A477490E71}" presName="rootComposite" presStyleCnt="0"/>
      <dgm:spPr/>
    </dgm:pt>
    <dgm:pt modelId="{AFA83C4D-ABB4-4BAD-8B22-ED6E6640C77F}" type="pres">
      <dgm:prSet presAssocID="{470AA36A-9E92-49E1-82EA-15A477490E71}" presName="rootText" presStyleLbl="node2" presStyleIdx="2" presStyleCnt="4">
        <dgm:presLayoutVars>
          <dgm:chPref val="3"/>
        </dgm:presLayoutVars>
      </dgm:prSet>
      <dgm:spPr/>
      <dgm:t>
        <a:bodyPr/>
        <a:lstStyle/>
        <a:p>
          <a:endParaRPr lang="en-US"/>
        </a:p>
      </dgm:t>
    </dgm:pt>
    <dgm:pt modelId="{38FC57D8-F4D6-452E-85F2-56DD91240065}" type="pres">
      <dgm:prSet presAssocID="{470AA36A-9E92-49E1-82EA-15A477490E71}" presName="rootConnector" presStyleLbl="node2" presStyleIdx="2" presStyleCnt="4"/>
      <dgm:spPr/>
      <dgm:t>
        <a:bodyPr/>
        <a:lstStyle/>
        <a:p>
          <a:endParaRPr lang="en-US"/>
        </a:p>
      </dgm:t>
    </dgm:pt>
    <dgm:pt modelId="{735650E6-2E94-4B8E-A322-D0603EF81392}" type="pres">
      <dgm:prSet presAssocID="{470AA36A-9E92-49E1-82EA-15A477490E71}" presName="hierChild4" presStyleCnt="0"/>
      <dgm:spPr/>
    </dgm:pt>
    <dgm:pt modelId="{2A2FE325-475D-4EC1-A72A-0ED25369ED5B}" type="pres">
      <dgm:prSet presAssocID="{470AA36A-9E92-49E1-82EA-15A477490E71}" presName="hierChild5" presStyleCnt="0"/>
      <dgm:spPr/>
    </dgm:pt>
    <dgm:pt modelId="{37360FC3-A645-43D7-A4EC-E39B1FCE4F8B}" type="pres">
      <dgm:prSet presAssocID="{279A6E69-FC20-403A-9A92-DE596658831F}" presName="Name37" presStyleLbl="parChTrans1D2" presStyleIdx="3" presStyleCnt="4"/>
      <dgm:spPr/>
      <dgm:t>
        <a:bodyPr/>
        <a:lstStyle/>
        <a:p>
          <a:endParaRPr lang="en-US"/>
        </a:p>
      </dgm:t>
    </dgm:pt>
    <dgm:pt modelId="{C9044AA7-49E3-444A-A94A-E74B13DD78D3}" type="pres">
      <dgm:prSet presAssocID="{90E58CB0-ABB0-4528-9EA7-3CC7C4D961D9}" presName="hierRoot2" presStyleCnt="0">
        <dgm:presLayoutVars>
          <dgm:hierBranch val="init"/>
        </dgm:presLayoutVars>
      </dgm:prSet>
      <dgm:spPr/>
    </dgm:pt>
    <dgm:pt modelId="{F48893B4-37F2-4550-BAAF-B8D4C5D55A3E}" type="pres">
      <dgm:prSet presAssocID="{90E58CB0-ABB0-4528-9EA7-3CC7C4D961D9}" presName="rootComposite" presStyleCnt="0"/>
      <dgm:spPr/>
    </dgm:pt>
    <dgm:pt modelId="{7084B184-E340-432A-9413-29AF26383760}" type="pres">
      <dgm:prSet presAssocID="{90E58CB0-ABB0-4528-9EA7-3CC7C4D961D9}" presName="rootText" presStyleLbl="node2" presStyleIdx="3" presStyleCnt="4">
        <dgm:presLayoutVars>
          <dgm:chPref val="3"/>
        </dgm:presLayoutVars>
      </dgm:prSet>
      <dgm:spPr/>
      <dgm:t>
        <a:bodyPr/>
        <a:lstStyle/>
        <a:p>
          <a:endParaRPr lang="en-US"/>
        </a:p>
      </dgm:t>
    </dgm:pt>
    <dgm:pt modelId="{34BFA563-6D6B-480C-9FAE-FE817E6A8DC3}" type="pres">
      <dgm:prSet presAssocID="{90E58CB0-ABB0-4528-9EA7-3CC7C4D961D9}" presName="rootConnector" presStyleLbl="node2" presStyleIdx="3" presStyleCnt="4"/>
      <dgm:spPr/>
      <dgm:t>
        <a:bodyPr/>
        <a:lstStyle/>
        <a:p>
          <a:endParaRPr lang="en-US"/>
        </a:p>
      </dgm:t>
    </dgm:pt>
    <dgm:pt modelId="{5D1EC1A0-81E0-48E9-A785-E499792ED9EF}" type="pres">
      <dgm:prSet presAssocID="{90E58CB0-ABB0-4528-9EA7-3CC7C4D961D9}" presName="hierChild4" presStyleCnt="0"/>
      <dgm:spPr/>
    </dgm:pt>
    <dgm:pt modelId="{AE3CD0B4-E86A-48BB-AD03-B7DA8E003730}" type="pres">
      <dgm:prSet presAssocID="{90E58CB0-ABB0-4528-9EA7-3CC7C4D961D9}" presName="hierChild5" presStyleCnt="0"/>
      <dgm:spPr/>
    </dgm:pt>
    <dgm:pt modelId="{3D155E9B-C0F6-44BD-80D1-DC50E08E1819}" type="pres">
      <dgm:prSet presAssocID="{3BDC1DE2-0D2F-4A6C-B33C-54DA148D9368}" presName="hierChild3" presStyleCnt="0"/>
      <dgm:spPr/>
    </dgm:pt>
  </dgm:ptLst>
  <dgm:cxnLst>
    <dgm:cxn modelId="{6D2B94B2-BFEC-47A0-9459-E58B9CDA574A}" srcId="{3BDC1DE2-0D2F-4A6C-B33C-54DA148D9368}" destId="{90E58CB0-ABB0-4528-9EA7-3CC7C4D961D9}" srcOrd="3" destOrd="0" parTransId="{279A6E69-FC20-403A-9A92-DE596658831F}" sibTransId="{80F97D13-4D0D-4DCD-9AD4-02D18D4F5CD8}"/>
    <dgm:cxn modelId="{B86D3855-A2CD-4DDC-B094-9F9030A42B21}" type="presOf" srcId="{CF139A2F-AB50-433D-80AB-2BC2A2B51528}" destId="{A4BC3524-240D-4924-9EAA-21412595270C}" srcOrd="0" destOrd="0" presId="urn:microsoft.com/office/officeart/2005/8/layout/orgChart1"/>
    <dgm:cxn modelId="{F989E85E-8266-4E06-81F1-830FB7DED128}" srcId="{3BDC1DE2-0D2F-4A6C-B33C-54DA148D9368}" destId="{8A3CEFF0-BE3C-431C-A3C9-3EF9C1C35DF4}" srcOrd="0" destOrd="0" parTransId="{CF139A2F-AB50-433D-80AB-2BC2A2B51528}" sibTransId="{AEC4F641-874A-4EC0-A33F-D2AA5FF6B251}"/>
    <dgm:cxn modelId="{FC0B0959-082E-46FE-80E4-FD5E0A91D5EB}" type="presOf" srcId="{44A77311-0882-4BE0-8815-BC302D3BB98A}" destId="{FC4BE84B-7507-4AAD-BF84-5184DA8D5082}" srcOrd="1" destOrd="0" presId="urn:microsoft.com/office/officeart/2005/8/layout/orgChart1"/>
    <dgm:cxn modelId="{DCC3DF91-EE8D-432D-B9CE-6953CDFACA73}" type="presOf" srcId="{8A3CEFF0-BE3C-431C-A3C9-3EF9C1C35DF4}" destId="{B5F51A38-6934-44B6-8778-3AD3235096DD}" srcOrd="1" destOrd="0" presId="urn:microsoft.com/office/officeart/2005/8/layout/orgChart1"/>
    <dgm:cxn modelId="{6AE45DF9-85BD-47A7-8AB8-70E44701E61C}" type="presOf" srcId="{90E58CB0-ABB0-4528-9EA7-3CC7C4D961D9}" destId="{34BFA563-6D6B-480C-9FAE-FE817E6A8DC3}" srcOrd="1" destOrd="0" presId="urn:microsoft.com/office/officeart/2005/8/layout/orgChart1"/>
    <dgm:cxn modelId="{620A9560-F88C-40ED-9999-E613973EE4D5}" type="presOf" srcId="{470AA36A-9E92-49E1-82EA-15A477490E71}" destId="{38FC57D8-F4D6-452E-85F2-56DD91240065}" srcOrd="1" destOrd="0" presId="urn:microsoft.com/office/officeart/2005/8/layout/orgChart1"/>
    <dgm:cxn modelId="{C71479F1-3ED2-4684-A6ED-8FB09C6F8F9D}" type="presOf" srcId="{44A77311-0882-4BE0-8815-BC302D3BB98A}" destId="{321140D2-2F77-44A1-84F6-58F32AE09E8C}" srcOrd="0" destOrd="0" presId="urn:microsoft.com/office/officeart/2005/8/layout/orgChart1"/>
    <dgm:cxn modelId="{2CB9421A-3940-4316-A343-21D7D84A8229}" type="presOf" srcId="{90E58CB0-ABB0-4528-9EA7-3CC7C4D961D9}" destId="{7084B184-E340-432A-9413-29AF26383760}" srcOrd="0" destOrd="0" presId="urn:microsoft.com/office/officeart/2005/8/layout/orgChart1"/>
    <dgm:cxn modelId="{2DB0D118-50C8-4B98-BE1E-F0B162F1487E}" type="presOf" srcId="{1A481D51-9415-4541-9D36-BBE6C3284FAA}" destId="{7636ED03-515A-4207-AA5F-25C207740B9E}" srcOrd="0" destOrd="0" presId="urn:microsoft.com/office/officeart/2005/8/layout/orgChart1"/>
    <dgm:cxn modelId="{07D909D2-F12F-4757-B590-6C0F5F7B2432}" srcId="{3BDC1DE2-0D2F-4A6C-B33C-54DA148D9368}" destId="{44A77311-0882-4BE0-8815-BC302D3BB98A}" srcOrd="1" destOrd="0" parTransId="{1A481D51-9415-4541-9D36-BBE6C3284FAA}" sibTransId="{71ABF184-988D-499A-A080-7C87524CDD41}"/>
    <dgm:cxn modelId="{46ECE87A-D2DD-448D-9B6D-54A4F1821926}" srcId="{7A23BA0A-618F-4440-9008-7BB376A7855D}" destId="{3BDC1DE2-0D2F-4A6C-B33C-54DA148D9368}" srcOrd="0" destOrd="0" parTransId="{40520A73-98A0-4309-8424-70D5A3C3B9AA}" sibTransId="{1AE46495-2C6D-4D13-A8C9-886B3D2CF97A}"/>
    <dgm:cxn modelId="{01A5BCC3-D856-4ABF-9EB5-C676C6E1FE3F}" type="presOf" srcId="{3BDC1DE2-0D2F-4A6C-B33C-54DA148D9368}" destId="{1A389FED-57B2-41DB-B307-AB23FD22C5FE}" srcOrd="0" destOrd="0" presId="urn:microsoft.com/office/officeart/2005/8/layout/orgChart1"/>
    <dgm:cxn modelId="{FB73D717-B99F-4E6F-B520-6B7C56DF6201}" srcId="{3BDC1DE2-0D2F-4A6C-B33C-54DA148D9368}" destId="{470AA36A-9E92-49E1-82EA-15A477490E71}" srcOrd="2" destOrd="0" parTransId="{55967AB8-B546-4054-8B2F-2460A0C323C9}" sibTransId="{6EB34BF1-C5C3-4113-ABA0-1B1B9B23C526}"/>
    <dgm:cxn modelId="{5261FB70-8B66-4634-AEFB-32B14F47C187}" type="presOf" srcId="{3BDC1DE2-0D2F-4A6C-B33C-54DA148D9368}" destId="{E25F808D-7063-48CC-87ED-1DF5B2C2662D}" srcOrd="1" destOrd="0" presId="urn:microsoft.com/office/officeart/2005/8/layout/orgChart1"/>
    <dgm:cxn modelId="{B645BCA7-D2AB-4429-991B-A0D89A2E0FB5}" type="presOf" srcId="{8A3CEFF0-BE3C-431C-A3C9-3EF9C1C35DF4}" destId="{046420DC-9931-43E5-B840-FEB2E2F7EBBF}" srcOrd="0" destOrd="0" presId="urn:microsoft.com/office/officeart/2005/8/layout/orgChart1"/>
    <dgm:cxn modelId="{25029487-E388-408E-8DEA-85240E12528B}" type="presOf" srcId="{7A23BA0A-618F-4440-9008-7BB376A7855D}" destId="{89A7C93E-970C-4BE4-92F9-DC4BB2231F5E}" srcOrd="0" destOrd="0" presId="urn:microsoft.com/office/officeart/2005/8/layout/orgChart1"/>
    <dgm:cxn modelId="{1D257037-42BE-4B31-A585-1106E2ED269F}" type="presOf" srcId="{470AA36A-9E92-49E1-82EA-15A477490E71}" destId="{AFA83C4D-ABB4-4BAD-8B22-ED6E6640C77F}" srcOrd="0" destOrd="0" presId="urn:microsoft.com/office/officeart/2005/8/layout/orgChart1"/>
    <dgm:cxn modelId="{9CF7EE3E-4665-42AA-9B30-D68FC7CF6600}" type="presOf" srcId="{279A6E69-FC20-403A-9A92-DE596658831F}" destId="{37360FC3-A645-43D7-A4EC-E39B1FCE4F8B}" srcOrd="0" destOrd="0" presId="urn:microsoft.com/office/officeart/2005/8/layout/orgChart1"/>
    <dgm:cxn modelId="{CBF0F954-447E-476B-B768-5923CC5BD33A}" type="presOf" srcId="{55967AB8-B546-4054-8B2F-2460A0C323C9}" destId="{61701162-7D5F-4E46-AF8B-57F3157A1D85}" srcOrd="0" destOrd="0" presId="urn:microsoft.com/office/officeart/2005/8/layout/orgChart1"/>
    <dgm:cxn modelId="{84A6E66D-029A-4D81-8B64-DB34B62C6225}" type="presParOf" srcId="{89A7C93E-970C-4BE4-92F9-DC4BB2231F5E}" destId="{9A8B18F6-9E5C-49AA-923B-295A931FA030}" srcOrd="0" destOrd="0" presId="urn:microsoft.com/office/officeart/2005/8/layout/orgChart1"/>
    <dgm:cxn modelId="{16E6100F-0211-48E4-B8BE-C5DD3AF2BFC8}" type="presParOf" srcId="{9A8B18F6-9E5C-49AA-923B-295A931FA030}" destId="{6166FC09-BF80-451F-BCAD-421846B824A2}" srcOrd="0" destOrd="0" presId="urn:microsoft.com/office/officeart/2005/8/layout/orgChart1"/>
    <dgm:cxn modelId="{2942BFE4-83C5-4C1B-9B38-6EF3FD338499}" type="presParOf" srcId="{6166FC09-BF80-451F-BCAD-421846B824A2}" destId="{1A389FED-57B2-41DB-B307-AB23FD22C5FE}" srcOrd="0" destOrd="0" presId="urn:microsoft.com/office/officeart/2005/8/layout/orgChart1"/>
    <dgm:cxn modelId="{F07A80C8-ADED-4D42-82B3-5D36C8FB60D2}" type="presParOf" srcId="{6166FC09-BF80-451F-BCAD-421846B824A2}" destId="{E25F808D-7063-48CC-87ED-1DF5B2C2662D}" srcOrd="1" destOrd="0" presId="urn:microsoft.com/office/officeart/2005/8/layout/orgChart1"/>
    <dgm:cxn modelId="{6CDE18BB-14BF-4DAB-BAD4-87B1F8EFC609}" type="presParOf" srcId="{9A8B18F6-9E5C-49AA-923B-295A931FA030}" destId="{5EB9B55B-41E5-4214-B08B-722EA5B4EBD0}" srcOrd="1" destOrd="0" presId="urn:microsoft.com/office/officeart/2005/8/layout/orgChart1"/>
    <dgm:cxn modelId="{415198CB-83D9-4605-92F1-A907D10FBAB9}" type="presParOf" srcId="{5EB9B55B-41E5-4214-B08B-722EA5B4EBD0}" destId="{A4BC3524-240D-4924-9EAA-21412595270C}" srcOrd="0" destOrd="0" presId="urn:microsoft.com/office/officeart/2005/8/layout/orgChart1"/>
    <dgm:cxn modelId="{47BFD93D-78D7-45FC-89C6-0409878F725F}" type="presParOf" srcId="{5EB9B55B-41E5-4214-B08B-722EA5B4EBD0}" destId="{FDBA1EE2-1C1F-4E45-B89A-AC540BB6F7A8}" srcOrd="1" destOrd="0" presId="urn:microsoft.com/office/officeart/2005/8/layout/orgChart1"/>
    <dgm:cxn modelId="{D2869E46-C978-4557-A94E-B278CD524770}" type="presParOf" srcId="{FDBA1EE2-1C1F-4E45-B89A-AC540BB6F7A8}" destId="{12677DDA-0937-452F-9D71-070ACCD13EA3}" srcOrd="0" destOrd="0" presId="urn:microsoft.com/office/officeart/2005/8/layout/orgChart1"/>
    <dgm:cxn modelId="{665F5F5D-8328-4065-9DB8-07547850C5E1}" type="presParOf" srcId="{12677DDA-0937-452F-9D71-070ACCD13EA3}" destId="{046420DC-9931-43E5-B840-FEB2E2F7EBBF}" srcOrd="0" destOrd="0" presId="urn:microsoft.com/office/officeart/2005/8/layout/orgChart1"/>
    <dgm:cxn modelId="{BFDE7EA0-ABFB-4F52-90BD-4D49357AE67A}" type="presParOf" srcId="{12677DDA-0937-452F-9D71-070ACCD13EA3}" destId="{B5F51A38-6934-44B6-8778-3AD3235096DD}" srcOrd="1" destOrd="0" presId="urn:microsoft.com/office/officeart/2005/8/layout/orgChart1"/>
    <dgm:cxn modelId="{74362F78-F5F5-47B8-BDE9-985860FE4E3B}" type="presParOf" srcId="{FDBA1EE2-1C1F-4E45-B89A-AC540BB6F7A8}" destId="{CD89F41E-12F8-4D23-9C86-EE6C5F9CE6B0}" srcOrd="1" destOrd="0" presId="urn:microsoft.com/office/officeart/2005/8/layout/orgChart1"/>
    <dgm:cxn modelId="{DAACB32E-A758-4740-B733-2C66030FC12D}" type="presParOf" srcId="{FDBA1EE2-1C1F-4E45-B89A-AC540BB6F7A8}" destId="{C42E841F-B8DD-47CE-BC29-1620F2BFFA1A}" srcOrd="2" destOrd="0" presId="urn:microsoft.com/office/officeart/2005/8/layout/orgChart1"/>
    <dgm:cxn modelId="{3C95EE80-CD5B-4645-AF02-B64547C3B135}" type="presParOf" srcId="{5EB9B55B-41E5-4214-B08B-722EA5B4EBD0}" destId="{7636ED03-515A-4207-AA5F-25C207740B9E}" srcOrd="2" destOrd="0" presId="urn:microsoft.com/office/officeart/2005/8/layout/orgChart1"/>
    <dgm:cxn modelId="{0A2D5470-87C4-460B-814F-1ABD596EC809}" type="presParOf" srcId="{5EB9B55B-41E5-4214-B08B-722EA5B4EBD0}" destId="{F5A2E49A-078A-4C39-92F7-0D7D8D0F6A20}" srcOrd="3" destOrd="0" presId="urn:microsoft.com/office/officeart/2005/8/layout/orgChart1"/>
    <dgm:cxn modelId="{ED961EDB-E94B-407A-B70F-035248902BC8}" type="presParOf" srcId="{F5A2E49A-078A-4C39-92F7-0D7D8D0F6A20}" destId="{312D67A9-10F1-41E6-8B0A-FA3DB3B0F509}" srcOrd="0" destOrd="0" presId="urn:microsoft.com/office/officeart/2005/8/layout/orgChart1"/>
    <dgm:cxn modelId="{0732A6A2-2D9B-4524-BF44-F9FE62E98B22}" type="presParOf" srcId="{312D67A9-10F1-41E6-8B0A-FA3DB3B0F509}" destId="{321140D2-2F77-44A1-84F6-58F32AE09E8C}" srcOrd="0" destOrd="0" presId="urn:microsoft.com/office/officeart/2005/8/layout/orgChart1"/>
    <dgm:cxn modelId="{C1329CE7-A65D-474C-98A7-3283C5691153}" type="presParOf" srcId="{312D67A9-10F1-41E6-8B0A-FA3DB3B0F509}" destId="{FC4BE84B-7507-4AAD-BF84-5184DA8D5082}" srcOrd="1" destOrd="0" presId="urn:microsoft.com/office/officeart/2005/8/layout/orgChart1"/>
    <dgm:cxn modelId="{54945EDE-13A4-41F5-8BE9-56BB0F722A57}" type="presParOf" srcId="{F5A2E49A-078A-4C39-92F7-0D7D8D0F6A20}" destId="{1D770AF6-C22D-4ED8-91F2-69A84D4ABAD7}" srcOrd="1" destOrd="0" presId="urn:microsoft.com/office/officeart/2005/8/layout/orgChart1"/>
    <dgm:cxn modelId="{FBC2E508-F258-4866-8BB5-CFFF63654C88}" type="presParOf" srcId="{F5A2E49A-078A-4C39-92F7-0D7D8D0F6A20}" destId="{764F44A9-FC17-463B-9E5C-1C7088901564}" srcOrd="2" destOrd="0" presId="urn:microsoft.com/office/officeart/2005/8/layout/orgChart1"/>
    <dgm:cxn modelId="{2AA71BDC-9281-41BC-B4EB-1AF6E87C5B29}" type="presParOf" srcId="{5EB9B55B-41E5-4214-B08B-722EA5B4EBD0}" destId="{61701162-7D5F-4E46-AF8B-57F3157A1D85}" srcOrd="4" destOrd="0" presId="urn:microsoft.com/office/officeart/2005/8/layout/orgChart1"/>
    <dgm:cxn modelId="{F4A521EF-204D-43EC-8424-13EBA49BCFFE}" type="presParOf" srcId="{5EB9B55B-41E5-4214-B08B-722EA5B4EBD0}" destId="{6BB53B4F-6222-4CB0-9423-03341D36E9D0}" srcOrd="5" destOrd="0" presId="urn:microsoft.com/office/officeart/2005/8/layout/orgChart1"/>
    <dgm:cxn modelId="{5AE1675A-071A-410E-825B-F29685F0964C}" type="presParOf" srcId="{6BB53B4F-6222-4CB0-9423-03341D36E9D0}" destId="{8B1144FD-FA06-40EC-B359-711C8B0FACB3}" srcOrd="0" destOrd="0" presId="urn:microsoft.com/office/officeart/2005/8/layout/orgChart1"/>
    <dgm:cxn modelId="{4DD4DFD4-F4D9-49CB-9741-8AE90DC218F8}" type="presParOf" srcId="{8B1144FD-FA06-40EC-B359-711C8B0FACB3}" destId="{AFA83C4D-ABB4-4BAD-8B22-ED6E6640C77F}" srcOrd="0" destOrd="0" presId="urn:microsoft.com/office/officeart/2005/8/layout/orgChart1"/>
    <dgm:cxn modelId="{F4A9AC88-64CF-4DD7-96A9-15620BD6A5D9}" type="presParOf" srcId="{8B1144FD-FA06-40EC-B359-711C8B0FACB3}" destId="{38FC57D8-F4D6-452E-85F2-56DD91240065}" srcOrd="1" destOrd="0" presId="urn:microsoft.com/office/officeart/2005/8/layout/orgChart1"/>
    <dgm:cxn modelId="{A6FD92AF-9C2A-4D4C-B077-4D8C451873B6}" type="presParOf" srcId="{6BB53B4F-6222-4CB0-9423-03341D36E9D0}" destId="{735650E6-2E94-4B8E-A322-D0603EF81392}" srcOrd="1" destOrd="0" presId="urn:microsoft.com/office/officeart/2005/8/layout/orgChart1"/>
    <dgm:cxn modelId="{275224A9-820C-42EF-AC28-87789CB195EB}" type="presParOf" srcId="{6BB53B4F-6222-4CB0-9423-03341D36E9D0}" destId="{2A2FE325-475D-4EC1-A72A-0ED25369ED5B}" srcOrd="2" destOrd="0" presId="urn:microsoft.com/office/officeart/2005/8/layout/orgChart1"/>
    <dgm:cxn modelId="{C099AFF5-3AE7-4161-A347-3FA07EECD447}" type="presParOf" srcId="{5EB9B55B-41E5-4214-B08B-722EA5B4EBD0}" destId="{37360FC3-A645-43D7-A4EC-E39B1FCE4F8B}" srcOrd="6" destOrd="0" presId="urn:microsoft.com/office/officeart/2005/8/layout/orgChart1"/>
    <dgm:cxn modelId="{3392C1E5-8976-410E-B109-DD50404D69B5}" type="presParOf" srcId="{5EB9B55B-41E5-4214-B08B-722EA5B4EBD0}" destId="{C9044AA7-49E3-444A-A94A-E74B13DD78D3}" srcOrd="7" destOrd="0" presId="urn:microsoft.com/office/officeart/2005/8/layout/orgChart1"/>
    <dgm:cxn modelId="{EB9EFF88-F378-47E4-9C16-278AE370776F}" type="presParOf" srcId="{C9044AA7-49E3-444A-A94A-E74B13DD78D3}" destId="{F48893B4-37F2-4550-BAAF-B8D4C5D55A3E}" srcOrd="0" destOrd="0" presId="urn:microsoft.com/office/officeart/2005/8/layout/orgChart1"/>
    <dgm:cxn modelId="{E17736BC-6C80-4393-8F31-0ED9CB22AFC3}" type="presParOf" srcId="{F48893B4-37F2-4550-BAAF-B8D4C5D55A3E}" destId="{7084B184-E340-432A-9413-29AF26383760}" srcOrd="0" destOrd="0" presId="urn:microsoft.com/office/officeart/2005/8/layout/orgChart1"/>
    <dgm:cxn modelId="{D35222C7-5227-4765-87BA-CD38D73B719F}" type="presParOf" srcId="{F48893B4-37F2-4550-BAAF-B8D4C5D55A3E}" destId="{34BFA563-6D6B-480C-9FAE-FE817E6A8DC3}" srcOrd="1" destOrd="0" presId="urn:microsoft.com/office/officeart/2005/8/layout/orgChart1"/>
    <dgm:cxn modelId="{3CDF993D-4E70-4F76-8BD7-1913623AE8F5}" type="presParOf" srcId="{C9044AA7-49E3-444A-A94A-E74B13DD78D3}" destId="{5D1EC1A0-81E0-48E9-A785-E499792ED9EF}" srcOrd="1" destOrd="0" presId="urn:microsoft.com/office/officeart/2005/8/layout/orgChart1"/>
    <dgm:cxn modelId="{0BF131FF-47A3-465C-91CE-D210019E15F2}" type="presParOf" srcId="{C9044AA7-49E3-444A-A94A-E74B13DD78D3}" destId="{AE3CD0B4-E86A-48BB-AD03-B7DA8E003730}" srcOrd="2" destOrd="0" presId="urn:microsoft.com/office/officeart/2005/8/layout/orgChart1"/>
    <dgm:cxn modelId="{BB354054-3F36-4D26-9A8E-32BFB869A4AC}" type="presParOf" srcId="{9A8B18F6-9E5C-49AA-923B-295A931FA030}" destId="{3D155E9B-C0F6-44BD-80D1-DC50E08E1819}" srcOrd="2" destOrd="0" presId="urn:microsoft.com/office/officeart/2005/8/layout/orgChart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A23BA0A-618F-4440-9008-7BB376A7855D}"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8A3CEFF0-BE3C-431C-A3C9-3EF9C1C35DF4}">
      <dgm:prSet phldrT="[Text]" custT="1"/>
      <dgm:spPr>
        <a:noFill/>
        <a:ln>
          <a:solidFill>
            <a:schemeClr val="tx1"/>
          </a:solidFill>
        </a:ln>
      </dgm:spPr>
      <dgm:t>
        <a:bodyPr/>
        <a:lstStyle/>
        <a:p>
          <a:pPr algn="ctr"/>
          <a:r>
            <a:rPr lang="en-US" altLang="en-US" sz="1600" noProof="1" smtClean="0">
              <a:solidFill>
                <a:schemeClr val="tx1"/>
              </a:solidFill>
            </a:rPr>
            <a:t>Addition (05)</a:t>
          </a:r>
          <a:endParaRPr lang="en-US" sz="1600" dirty="0">
            <a:solidFill>
              <a:schemeClr val="tx1"/>
            </a:solidFill>
          </a:endParaRPr>
        </a:p>
      </dgm:t>
    </dgm:pt>
    <dgm:pt modelId="{CF139A2F-AB50-433D-80AB-2BC2A2B51528}" type="parTrans" cxnId="{F989E85E-8266-4E06-81F1-830FB7DED128}">
      <dgm:prSet/>
      <dgm:spPr/>
      <dgm:t>
        <a:bodyPr/>
        <a:lstStyle/>
        <a:p>
          <a:pPr algn="ctr"/>
          <a:endParaRPr lang="en-US" sz="1600"/>
        </a:p>
      </dgm:t>
    </dgm:pt>
    <dgm:pt modelId="{AEC4F641-874A-4EC0-A33F-D2AA5FF6B251}" type="sibTrans" cxnId="{F989E85E-8266-4E06-81F1-830FB7DED128}">
      <dgm:prSet/>
      <dgm:spPr/>
      <dgm:t>
        <a:bodyPr/>
        <a:lstStyle/>
        <a:p>
          <a:pPr algn="ctr"/>
          <a:endParaRPr lang="en-US" sz="1600"/>
        </a:p>
      </dgm:t>
    </dgm:pt>
    <dgm:pt modelId="{44A77311-0882-4BE0-8815-BC302D3BB98A}">
      <dgm:prSet phldrT="[Text]" custT="1"/>
      <dgm:spPr>
        <a:noFill/>
        <a:ln>
          <a:solidFill>
            <a:schemeClr val="tx1"/>
          </a:solidFill>
        </a:ln>
      </dgm:spPr>
      <dgm:t>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600" noProof="1" smtClean="0">
              <a:solidFill>
                <a:schemeClr val="tx1"/>
              </a:solidFill>
            </a:rPr>
            <a:t>Subtraction (07)</a:t>
          </a:r>
          <a:endParaRPr lang="en-US" sz="1600" dirty="0">
            <a:solidFill>
              <a:schemeClr val="tx1"/>
            </a:solidFill>
          </a:endParaRPr>
        </a:p>
      </dgm:t>
    </dgm:pt>
    <dgm:pt modelId="{1A481D51-9415-4541-9D36-BBE6C3284FAA}" type="parTrans" cxnId="{07D909D2-F12F-4757-B590-6C0F5F7B2432}">
      <dgm:prSet/>
      <dgm:spPr/>
      <dgm:t>
        <a:bodyPr/>
        <a:lstStyle/>
        <a:p>
          <a:pPr algn="ctr"/>
          <a:endParaRPr lang="en-US" sz="1600"/>
        </a:p>
      </dgm:t>
    </dgm:pt>
    <dgm:pt modelId="{71ABF184-988D-499A-A080-7C87524CDD41}" type="sibTrans" cxnId="{07D909D2-F12F-4757-B590-6C0F5F7B2432}">
      <dgm:prSet/>
      <dgm:spPr/>
      <dgm:t>
        <a:bodyPr/>
        <a:lstStyle/>
        <a:p>
          <a:pPr algn="ctr"/>
          <a:endParaRPr lang="en-US" sz="1600"/>
        </a:p>
      </dgm:t>
    </dgm:pt>
    <dgm:pt modelId="{3BDC1DE2-0D2F-4A6C-B33C-54DA148D9368}">
      <dgm:prSet phldrT="[Text]" custT="1"/>
      <dgm:spPr>
        <a:noFill/>
      </dgm:spPr>
      <dgm:t>
        <a:bodyPr/>
        <a:lstStyle/>
        <a:p>
          <a:pPr algn="ctr"/>
          <a:endParaRPr lang="en-US" sz="1600" dirty="0"/>
        </a:p>
      </dgm:t>
    </dgm:pt>
    <dgm:pt modelId="{1AE46495-2C6D-4D13-A8C9-886B3D2CF97A}" type="sibTrans" cxnId="{46ECE87A-D2DD-448D-9B6D-54A4F1821926}">
      <dgm:prSet/>
      <dgm:spPr/>
      <dgm:t>
        <a:bodyPr/>
        <a:lstStyle/>
        <a:p>
          <a:pPr algn="ctr"/>
          <a:endParaRPr lang="en-US" sz="1600"/>
        </a:p>
      </dgm:t>
    </dgm:pt>
    <dgm:pt modelId="{40520A73-98A0-4309-8424-70D5A3C3B9AA}" type="parTrans" cxnId="{46ECE87A-D2DD-448D-9B6D-54A4F1821926}">
      <dgm:prSet/>
      <dgm:spPr/>
      <dgm:t>
        <a:bodyPr/>
        <a:lstStyle/>
        <a:p>
          <a:pPr algn="ctr"/>
          <a:endParaRPr lang="en-US" sz="1600"/>
        </a:p>
      </dgm:t>
    </dgm:pt>
    <dgm:pt modelId="{8A528221-EBD5-454D-B63A-4237588A0CDB}">
      <dgm:prSet phldrT="[Text]" custT="1"/>
      <dgm:spPr>
        <a:noFill/>
        <a:ln>
          <a:solidFill>
            <a:schemeClr val="tx1"/>
          </a:solidFill>
        </a:ln>
      </dgm:spPr>
      <dgm:t>
        <a:bodyPr/>
        <a:lstStyle/>
        <a:p>
          <a:pPr marR="0" eaLnBrk="1" fontAlgn="auto" latinLnBrk="0" hangingPunct="1">
            <a:buClrTx/>
            <a:buSzTx/>
            <a:buFontTx/>
            <a:tabLst/>
            <a:defRPr/>
          </a:pPr>
          <a:r>
            <a:rPr lang="en-US" sz="1600" noProof="1" smtClean="0">
              <a:solidFill>
                <a:schemeClr val="tx1"/>
              </a:solidFill>
            </a:rPr>
            <a:t>Multiplication (03)</a:t>
          </a:r>
          <a:endParaRPr lang="en-US" sz="1600" dirty="0">
            <a:solidFill>
              <a:schemeClr val="tx1"/>
            </a:solidFill>
          </a:endParaRPr>
        </a:p>
      </dgm:t>
    </dgm:pt>
    <dgm:pt modelId="{E1EA0F75-2904-48DD-B013-D5D1C5F36E2B}" type="parTrans" cxnId="{46E000F2-3191-4903-87D0-CF16819B2022}">
      <dgm:prSet/>
      <dgm:spPr/>
      <dgm:t>
        <a:bodyPr/>
        <a:lstStyle/>
        <a:p>
          <a:endParaRPr lang="en-US" sz="1600"/>
        </a:p>
      </dgm:t>
    </dgm:pt>
    <dgm:pt modelId="{6D85DB6B-C0F5-49F7-B772-E785B280FB07}" type="sibTrans" cxnId="{46E000F2-3191-4903-87D0-CF16819B2022}">
      <dgm:prSet/>
      <dgm:spPr/>
      <dgm:t>
        <a:bodyPr/>
        <a:lstStyle/>
        <a:p>
          <a:endParaRPr lang="en-US" sz="1600"/>
        </a:p>
      </dgm:t>
    </dgm:pt>
    <dgm:pt modelId="{7C42BFA9-C76D-43BA-963D-18C2995EC80D}">
      <dgm:prSet phldrT="[Text]" custT="1"/>
      <dgm:spPr>
        <a:noFill/>
        <a:ln>
          <a:solidFill>
            <a:schemeClr val="tx1"/>
          </a:solidFill>
        </a:ln>
      </dgm:spPr>
      <dgm:t>
        <a:bodyPr/>
        <a:lstStyle/>
        <a:p>
          <a:pPr marR="0" eaLnBrk="1" fontAlgn="auto" latinLnBrk="0" hangingPunct="1">
            <a:buClrTx/>
            <a:buSzTx/>
            <a:buFontTx/>
            <a:tabLst/>
            <a:defRPr/>
          </a:pPr>
          <a:r>
            <a:rPr lang="en-US" sz="1600" noProof="1" smtClean="0">
              <a:solidFill>
                <a:schemeClr val="tx1"/>
              </a:solidFill>
            </a:rPr>
            <a:t>Division (05)</a:t>
          </a:r>
          <a:endParaRPr lang="en-US" sz="1600" dirty="0">
            <a:solidFill>
              <a:schemeClr val="tx1"/>
            </a:solidFill>
          </a:endParaRPr>
        </a:p>
      </dgm:t>
    </dgm:pt>
    <dgm:pt modelId="{5C7C5F70-3C66-47DC-812F-C329DCE6E7A9}" type="parTrans" cxnId="{28954C69-8642-47FF-AF8C-498D46B434F4}">
      <dgm:prSet/>
      <dgm:spPr/>
      <dgm:t>
        <a:bodyPr/>
        <a:lstStyle/>
        <a:p>
          <a:endParaRPr lang="en-US" sz="1600"/>
        </a:p>
      </dgm:t>
    </dgm:pt>
    <dgm:pt modelId="{9BA0BA01-E68A-43D4-88E8-6077F7F0AC25}" type="sibTrans" cxnId="{28954C69-8642-47FF-AF8C-498D46B434F4}">
      <dgm:prSet/>
      <dgm:spPr/>
      <dgm:t>
        <a:bodyPr/>
        <a:lstStyle/>
        <a:p>
          <a:endParaRPr lang="en-US" sz="1600"/>
        </a:p>
      </dgm:t>
    </dgm:pt>
    <dgm:pt modelId="{89A7C93E-970C-4BE4-92F9-DC4BB2231F5E}" type="pres">
      <dgm:prSet presAssocID="{7A23BA0A-618F-4440-9008-7BB376A7855D}" presName="hierChild1" presStyleCnt="0">
        <dgm:presLayoutVars>
          <dgm:orgChart val="1"/>
          <dgm:chPref val="1"/>
          <dgm:dir/>
          <dgm:animOne val="branch"/>
          <dgm:animLvl val="lvl"/>
          <dgm:resizeHandles/>
        </dgm:presLayoutVars>
      </dgm:prSet>
      <dgm:spPr/>
      <dgm:t>
        <a:bodyPr/>
        <a:lstStyle/>
        <a:p>
          <a:endParaRPr lang="en-US"/>
        </a:p>
      </dgm:t>
    </dgm:pt>
    <dgm:pt modelId="{9A8B18F6-9E5C-49AA-923B-295A931FA030}" type="pres">
      <dgm:prSet presAssocID="{3BDC1DE2-0D2F-4A6C-B33C-54DA148D9368}" presName="hierRoot1" presStyleCnt="0">
        <dgm:presLayoutVars>
          <dgm:hierBranch val="init"/>
        </dgm:presLayoutVars>
      </dgm:prSet>
      <dgm:spPr/>
    </dgm:pt>
    <dgm:pt modelId="{6166FC09-BF80-451F-BCAD-421846B824A2}" type="pres">
      <dgm:prSet presAssocID="{3BDC1DE2-0D2F-4A6C-B33C-54DA148D9368}" presName="rootComposite1" presStyleCnt="0"/>
      <dgm:spPr/>
    </dgm:pt>
    <dgm:pt modelId="{1A389FED-57B2-41DB-B307-AB23FD22C5FE}" type="pres">
      <dgm:prSet presAssocID="{3BDC1DE2-0D2F-4A6C-B33C-54DA148D9368}" presName="rootText1" presStyleLbl="node0" presStyleIdx="0" presStyleCnt="1">
        <dgm:presLayoutVars>
          <dgm:chPref val="3"/>
        </dgm:presLayoutVars>
      </dgm:prSet>
      <dgm:spPr/>
      <dgm:t>
        <a:bodyPr/>
        <a:lstStyle/>
        <a:p>
          <a:endParaRPr lang="en-US"/>
        </a:p>
      </dgm:t>
    </dgm:pt>
    <dgm:pt modelId="{E25F808D-7063-48CC-87ED-1DF5B2C2662D}" type="pres">
      <dgm:prSet presAssocID="{3BDC1DE2-0D2F-4A6C-B33C-54DA148D9368}" presName="rootConnector1" presStyleLbl="node1" presStyleIdx="0" presStyleCnt="0"/>
      <dgm:spPr/>
      <dgm:t>
        <a:bodyPr/>
        <a:lstStyle/>
        <a:p>
          <a:endParaRPr lang="en-US"/>
        </a:p>
      </dgm:t>
    </dgm:pt>
    <dgm:pt modelId="{5EB9B55B-41E5-4214-B08B-722EA5B4EBD0}" type="pres">
      <dgm:prSet presAssocID="{3BDC1DE2-0D2F-4A6C-B33C-54DA148D9368}" presName="hierChild2" presStyleCnt="0"/>
      <dgm:spPr/>
    </dgm:pt>
    <dgm:pt modelId="{A4BC3524-240D-4924-9EAA-21412595270C}" type="pres">
      <dgm:prSet presAssocID="{CF139A2F-AB50-433D-80AB-2BC2A2B51528}" presName="Name37" presStyleLbl="parChTrans1D2" presStyleIdx="0" presStyleCnt="4"/>
      <dgm:spPr/>
      <dgm:t>
        <a:bodyPr/>
        <a:lstStyle/>
        <a:p>
          <a:endParaRPr lang="en-US"/>
        </a:p>
      </dgm:t>
    </dgm:pt>
    <dgm:pt modelId="{FDBA1EE2-1C1F-4E45-B89A-AC540BB6F7A8}" type="pres">
      <dgm:prSet presAssocID="{8A3CEFF0-BE3C-431C-A3C9-3EF9C1C35DF4}" presName="hierRoot2" presStyleCnt="0">
        <dgm:presLayoutVars>
          <dgm:hierBranch val="init"/>
        </dgm:presLayoutVars>
      </dgm:prSet>
      <dgm:spPr/>
    </dgm:pt>
    <dgm:pt modelId="{12677DDA-0937-452F-9D71-070ACCD13EA3}" type="pres">
      <dgm:prSet presAssocID="{8A3CEFF0-BE3C-431C-A3C9-3EF9C1C35DF4}" presName="rootComposite" presStyleCnt="0"/>
      <dgm:spPr/>
    </dgm:pt>
    <dgm:pt modelId="{046420DC-9931-43E5-B840-FEB2E2F7EBBF}" type="pres">
      <dgm:prSet presAssocID="{8A3CEFF0-BE3C-431C-A3C9-3EF9C1C35DF4}" presName="rootText" presStyleLbl="node2" presStyleIdx="0" presStyleCnt="4">
        <dgm:presLayoutVars>
          <dgm:chPref val="3"/>
        </dgm:presLayoutVars>
      </dgm:prSet>
      <dgm:spPr/>
      <dgm:t>
        <a:bodyPr/>
        <a:lstStyle/>
        <a:p>
          <a:endParaRPr lang="en-US"/>
        </a:p>
      </dgm:t>
    </dgm:pt>
    <dgm:pt modelId="{B5F51A38-6934-44B6-8778-3AD3235096DD}" type="pres">
      <dgm:prSet presAssocID="{8A3CEFF0-BE3C-431C-A3C9-3EF9C1C35DF4}" presName="rootConnector" presStyleLbl="node2" presStyleIdx="0" presStyleCnt="4"/>
      <dgm:spPr/>
      <dgm:t>
        <a:bodyPr/>
        <a:lstStyle/>
        <a:p>
          <a:endParaRPr lang="en-US"/>
        </a:p>
      </dgm:t>
    </dgm:pt>
    <dgm:pt modelId="{CD89F41E-12F8-4D23-9C86-EE6C5F9CE6B0}" type="pres">
      <dgm:prSet presAssocID="{8A3CEFF0-BE3C-431C-A3C9-3EF9C1C35DF4}" presName="hierChild4" presStyleCnt="0"/>
      <dgm:spPr/>
    </dgm:pt>
    <dgm:pt modelId="{C42E841F-B8DD-47CE-BC29-1620F2BFFA1A}" type="pres">
      <dgm:prSet presAssocID="{8A3CEFF0-BE3C-431C-A3C9-3EF9C1C35DF4}" presName="hierChild5" presStyleCnt="0"/>
      <dgm:spPr/>
    </dgm:pt>
    <dgm:pt modelId="{7636ED03-515A-4207-AA5F-25C207740B9E}" type="pres">
      <dgm:prSet presAssocID="{1A481D51-9415-4541-9D36-BBE6C3284FAA}" presName="Name37" presStyleLbl="parChTrans1D2" presStyleIdx="1" presStyleCnt="4"/>
      <dgm:spPr/>
      <dgm:t>
        <a:bodyPr/>
        <a:lstStyle/>
        <a:p>
          <a:endParaRPr lang="en-US"/>
        </a:p>
      </dgm:t>
    </dgm:pt>
    <dgm:pt modelId="{F5A2E49A-078A-4C39-92F7-0D7D8D0F6A20}" type="pres">
      <dgm:prSet presAssocID="{44A77311-0882-4BE0-8815-BC302D3BB98A}" presName="hierRoot2" presStyleCnt="0">
        <dgm:presLayoutVars>
          <dgm:hierBranch val="init"/>
        </dgm:presLayoutVars>
      </dgm:prSet>
      <dgm:spPr/>
    </dgm:pt>
    <dgm:pt modelId="{312D67A9-10F1-41E6-8B0A-FA3DB3B0F509}" type="pres">
      <dgm:prSet presAssocID="{44A77311-0882-4BE0-8815-BC302D3BB98A}" presName="rootComposite" presStyleCnt="0"/>
      <dgm:spPr/>
    </dgm:pt>
    <dgm:pt modelId="{321140D2-2F77-44A1-84F6-58F32AE09E8C}" type="pres">
      <dgm:prSet presAssocID="{44A77311-0882-4BE0-8815-BC302D3BB98A}" presName="rootText" presStyleLbl="node2" presStyleIdx="1" presStyleCnt="4">
        <dgm:presLayoutVars>
          <dgm:chPref val="3"/>
        </dgm:presLayoutVars>
      </dgm:prSet>
      <dgm:spPr/>
      <dgm:t>
        <a:bodyPr/>
        <a:lstStyle/>
        <a:p>
          <a:endParaRPr lang="en-US"/>
        </a:p>
      </dgm:t>
    </dgm:pt>
    <dgm:pt modelId="{FC4BE84B-7507-4AAD-BF84-5184DA8D5082}" type="pres">
      <dgm:prSet presAssocID="{44A77311-0882-4BE0-8815-BC302D3BB98A}" presName="rootConnector" presStyleLbl="node2" presStyleIdx="1" presStyleCnt="4"/>
      <dgm:spPr/>
      <dgm:t>
        <a:bodyPr/>
        <a:lstStyle/>
        <a:p>
          <a:endParaRPr lang="en-US"/>
        </a:p>
      </dgm:t>
    </dgm:pt>
    <dgm:pt modelId="{1D770AF6-C22D-4ED8-91F2-69A84D4ABAD7}" type="pres">
      <dgm:prSet presAssocID="{44A77311-0882-4BE0-8815-BC302D3BB98A}" presName="hierChild4" presStyleCnt="0"/>
      <dgm:spPr/>
    </dgm:pt>
    <dgm:pt modelId="{764F44A9-FC17-463B-9E5C-1C7088901564}" type="pres">
      <dgm:prSet presAssocID="{44A77311-0882-4BE0-8815-BC302D3BB98A}" presName="hierChild5" presStyleCnt="0"/>
      <dgm:spPr/>
    </dgm:pt>
    <dgm:pt modelId="{3C5F42CC-0E3A-43B5-B29C-6C2FB4371A2A}" type="pres">
      <dgm:prSet presAssocID="{E1EA0F75-2904-48DD-B013-D5D1C5F36E2B}" presName="Name37" presStyleLbl="parChTrans1D2" presStyleIdx="2" presStyleCnt="4"/>
      <dgm:spPr/>
      <dgm:t>
        <a:bodyPr/>
        <a:lstStyle/>
        <a:p>
          <a:endParaRPr lang="en-US"/>
        </a:p>
      </dgm:t>
    </dgm:pt>
    <dgm:pt modelId="{362DBDCC-078A-45EE-B985-AE0E3BE9E7BC}" type="pres">
      <dgm:prSet presAssocID="{8A528221-EBD5-454D-B63A-4237588A0CDB}" presName="hierRoot2" presStyleCnt="0">
        <dgm:presLayoutVars>
          <dgm:hierBranch val="init"/>
        </dgm:presLayoutVars>
      </dgm:prSet>
      <dgm:spPr/>
    </dgm:pt>
    <dgm:pt modelId="{5934B75D-C902-4825-A63C-FC685D8DBFB4}" type="pres">
      <dgm:prSet presAssocID="{8A528221-EBD5-454D-B63A-4237588A0CDB}" presName="rootComposite" presStyleCnt="0"/>
      <dgm:spPr/>
    </dgm:pt>
    <dgm:pt modelId="{39E85B6A-7B31-4AEF-9A54-D271BA3ACA52}" type="pres">
      <dgm:prSet presAssocID="{8A528221-EBD5-454D-B63A-4237588A0CDB}" presName="rootText" presStyleLbl="node2" presStyleIdx="2" presStyleCnt="4">
        <dgm:presLayoutVars>
          <dgm:chPref val="3"/>
        </dgm:presLayoutVars>
      </dgm:prSet>
      <dgm:spPr/>
      <dgm:t>
        <a:bodyPr/>
        <a:lstStyle/>
        <a:p>
          <a:endParaRPr lang="en-US"/>
        </a:p>
      </dgm:t>
    </dgm:pt>
    <dgm:pt modelId="{8CFD8F18-C789-4CE1-A70B-82559D36230F}" type="pres">
      <dgm:prSet presAssocID="{8A528221-EBD5-454D-B63A-4237588A0CDB}" presName="rootConnector" presStyleLbl="node2" presStyleIdx="2" presStyleCnt="4"/>
      <dgm:spPr/>
      <dgm:t>
        <a:bodyPr/>
        <a:lstStyle/>
        <a:p>
          <a:endParaRPr lang="en-US"/>
        </a:p>
      </dgm:t>
    </dgm:pt>
    <dgm:pt modelId="{A7261C35-8CCF-4589-BEAA-65C577997BC1}" type="pres">
      <dgm:prSet presAssocID="{8A528221-EBD5-454D-B63A-4237588A0CDB}" presName="hierChild4" presStyleCnt="0"/>
      <dgm:spPr/>
    </dgm:pt>
    <dgm:pt modelId="{CEE25504-D498-4547-B036-41E1FE77A6E7}" type="pres">
      <dgm:prSet presAssocID="{8A528221-EBD5-454D-B63A-4237588A0CDB}" presName="hierChild5" presStyleCnt="0"/>
      <dgm:spPr/>
    </dgm:pt>
    <dgm:pt modelId="{4B4567CF-B54F-4C1C-AA45-ED800296BF7A}" type="pres">
      <dgm:prSet presAssocID="{5C7C5F70-3C66-47DC-812F-C329DCE6E7A9}" presName="Name37" presStyleLbl="parChTrans1D2" presStyleIdx="3" presStyleCnt="4"/>
      <dgm:spPr/>
      <dgm:t>
        <a:bodyPr/>
        <a:lstStyle/>
        <a:p>
          <a:endParaRPr lang="en-US"/>
        </a:p>
      </dgm:t>
    </dgm:pt>
    <dgm:pt modelId="{9EB79694-08D3-48CD-AA47-D36033691E37}" type="pres">
      <dgm:prSet presAssocID="{7C42BFA9-C76D-43BA-963D-18C2995EC80D}" presName="hierRoot2" presStyleCnt="0">
        <dgm:presLayoutVars>
          <dgm:hierBranch val="init"/>
        </dgm:presLayoutVars>
      </dgm:prSet>
      <dgm:spPr/>
    </dgm:pt>
    <dgm:pt modelId="{E5C056DF-64C3-40B8-AF93-04D1F1F3F1E2}" type="pres">
      <dgm:prSet presAssocID="{7C42BFA9-C76D-43BA-963D-18C2995EC80D}" presName="rootComposite" presStyleCnt="0"/>
      <dgm:spPr/>
    </dgm:pt>
    <dgm:pt modelId="{3A396F1E-9B9F-406F-9E40-178C0C3794B6}" type="pres">
      <dgm:prSet presAssocID="{7C42BFA9-C76D-43BA-963D-18C2995EC80D}" presName="rootText" presStyleLbl="node2" presStyleIdx="3" presStyleCnt="4">
        <dgm:presLayoutVars>
          <dgm:chPref val="3"/>
        </dgm:presLayoutVars>
      </dgm:prSet>
      <dgm:spPr/>
      <dgm:t>
        <a:bodyPr/>
        <a:lstStyle/>
        <a:p>
          <a:endParaRPr lang="en-US"/>
        </a:p>
      </dgm:t>
    </dgm:pt>
    <dgm:pt modelId="{FC75CB9B-8BA6-43EE-8737-E309EC239D0C}" type="pres">
      <dgm:prSet presAssocID="{7C42BFA9-C76D-43BA-963D-18C2995EC80D}" presName="rootConnector" presStyleLbl="node2" presStyleIdx="3" presStyleCnt="4"/>
      <dgm:spPr/>
      <dgm:t>
        <a:bodyPr/>
        <a:lstStyle/>
        <a:p>
          <a:endParaRPr lang="en-US"/>
        </a:p>
      </dgm:t>
    </dgm:pt>
    <dgm:pt modelId="{AD64A014-8D71-47C6-8E96-EBBDAC8AC0A5}" type="pres">
      <dgm:prSet presAssocID="{7C42BFA9-C76D-43BA-963D-18C2995EC80D}" presName="hierChild4" presStyleCnt="0"/>
      <dgm:spPr/>
    </dgm:pt>
    <dgm:pt modelId="{F432A4B7-7858-4D8C-822A-614D23E4ABBC}" type="pres">
      <dgm:prSet presAssocID="{7C42BFA9-C76D-43BA-963D-18C2995EC80D}" presName="hierChild5" presStyleCnt="0"/>
      <dgm:spPr/>
    </dgm:pt>
    <dgm:pt modelId="{3D155E9B-C0F6-44BD-80D1-DC50E08E1819}" type="pres">
      <dgm:prSet presAssocID="{3BDC1DE2-0D2F-4A6C-B33C-54DA148D9368}" presName="hierChild3" presStyleCnt="0"/>
      <dgm:spPr/>
    </dgm:pt>
  </dgm:ptLst>
  <dgm:cxnLst>
    <dgm:cxn modelId="{F989E85E-8266-4E06-81F1-830FB7DED128}" srcId="{3BDC1DE2-0D2F-4A6C-B33C-54DA148D9368}" destId="{8A3CEFF0-BE3C-431C-A3C9-3EF9C1C35DF4}" srcOrd="0" destOrd="0" parTransId="{CF139A2F-AB50-433D-80AB-2BC2A2B51528}" sibTransId="{AEC4F641-874A-4EC0-A33F-D2AA5FF6B251}"/>
    <dgm:cxn modelId="{46E000F2-3191-4903-87D0-CF16819B2022}" srcId="{3BDC1DE2-0D2F-4A6C-B33C-54DA148D9368}" destId="{8A528221-EBD5-454D-B63A-4237588A0CDB}" srcOrd="2" destOrd="0" parTransId="{E1EA0F75-2904-48DD-B013-D5D1C5F36E2B}" sibTransId="{6D85DB6B-C0F5-49F7-B772-E785B280FB07}"/>
    <dgm:cxn modelId="{4B17A353-3BC7-4F92-9773-DD462C78BA06}" type="presOf" srcId="{1A481D51-9415-4541-9D36-BBE6C3284FAA}" destId="{7636ED03-515A-4207-AA5F-25C207740B9E}" srcOrd="0" destOrd="0" presId="urn:microsoft.com/office/officeart/2005/8/layout/orgChart1"/>
    <dgm:cxn modelId="{04D87BEC-D824-460F-AD3C-7FAA7034B148}" type="presOf" srcId="{7A23BA0A-618F-4440-9008-7BB376A7855D}" destId="{89A7C93E-970C-4BE4-92F9-DC4BB2231F5E}" srcOrd="0" destOrd="0" presId="urn:microsoft.com/office/officeart/2005/8/layout/orgChart1"/>
    <dgm:cxn modelId="{2C830886-C2CA-4D3F-8F77-A93EFC1E91A2}" type="presOf" srcId="{7C42BFA9-C76D-43BA-963D-18C2995EC80D}" destId="{FC75CB9B-8BA6-43EE-8737-E309EC239D0C}" srcOrd="1" destOrd="0" presId="urn:microsoft.com/office/officeart/2005/8/layout/orgChart1"/>
    <dgm:cxn modelId="{07D909D2-F12F-4757-B590-6C0F5F7B2432}" srcId="{3BDC1DE2-0D2F-4A6C-B33C-54DA148D9368}" destId="{44A77311-0882-4BE0-8815-BC302D3BB98A}" srcOrd="1" destOrd="0" parTransId="{1A481D51-9415-4541-9D36-BBE6C3284FAA}" sibTransId="{71ABF184-988D-499A-A080-7C87524CDD41}"/>
    <dgm:cxn modelId="{7443C946-0661-438B-8145-BDB9E04C1266}" type="presOf" srcId="{3BDC1DE2-0D2F-4A6C-B33C-54DA148D9368}" destId="{1A389FED-57B2-41DB-B307-AB23FD22C5FE}" srcOrd="0" destOrd="0" presId="urn:microsoft.com/office/officeart/2005/8/layout/orgChart1"/>
    <dgm:cxn modelId="{2C30D8FC-F98D-4F8C-8FE5-C834F9C263E8}" type="presOf" srcId="{CF139A2F-AB50-433D-80AB-2BC2A2B51528}" destId="{A4BC3524-240D-4924-9EAA-21412595270C}" srcOrd="0" destOrd="0" presId="urn:microsoft.com/office/officeart/2005/8/layout/orgChart1"/>
    <dgm:cxn modelId="{46ECE87A-D2DD-448D-9B6D-54A4F1821926}" srcId="{7A23BA0A-618F-4440-9008-7BB376A7855D}" destId="{3BDC1DE2-0D2F-4A6C-B33C-54DA148D9368}" srcOrd="0" destOrd="0" parTransId="{40520A73-98A0-4309-8424-70D5A3C3B9AA}" sibTransId="{1AE46495-2C6D-4D13-A8C9-886B3D2CF97A}"/>
    <dgm:cxn modelId="{28954C69-8642-47FF-AF8C-498D46B434F4}" srcId="{3BDC1DE2-0D2F-4A6C-B33C-54DA148D9368}" destId="{7C42BFA9-C76D-43BA-963D-18C2995EC80D}" srcOrd="3" destOrd="0" parTransId="{5C7C5F70-3C66-47DC-812F-C329DCE6E7A9}" sibTransId="{9BA0BA01-E68A-43D4-88E8-6077F7F0AC25}"/>
    <dgm:cxn modelId="{C4825C9C-5B43-4D1F-B1D3-6551DD9E7538}" type="presOf" srcId="{E1EA0F75-2904-48DD-B013-D5D1C5F36E2B}" destId="{3C5F42CC-0E3A-43B5-B29C-6C2FB4371A2A}" srcOrd="0" destOrd="0" presId="urn:microsoft.com/office/officeart/2005/8/layout/orgChart1"/>
    <dgm:cxn modelId="{781AECAF-E15A-4307-A6A4-7AF1871BBEB2}" type="presOf" srcId="{44A77311-0882-4BE0-8815-BC302D3BB98A}" destId="{FC4BE84B-7507-4AAD-BF84-5184DA8D5082}" srcOrd="1" destOrd="0" presId="urn:microsoft.com/office/officeart/2005/8/layout/orgChart1"/>
    <dgm:cxn modelId="{EADDBC55-6239-4BC5-8912-A39BA8F4F600}" type="presOf" srcId="{44A77311-0882-4BE0-8815-BC302D3BB98A}" destId="{321140D2-2F77-44A1-84F6-58F32AE09E8C}" srcOrd="0" destOrd="0" presId="urn:microsoft.com/office/officeart/2005/8/layout/orgChart1"/>
    <dgm:cxn modelId="{5A9FD754-3229-4F7F-838F-8BFFB48F7B70}" type="presOf" srcId="{8A3CEFF0-BE3C-431C-A3C9-3EF9C1C35DF4}" destId="{B5F51A38-6934-44B6-8778-3AD3235096DD}" srcOrd="1" destOrd="0" presId="urn:microsoft.com/office/officeart/2005/8/layout/orgChart1"/>
    <dgm:cxn modelId="{2EFDAAF6-6A51-4214-BCFA-9A13DB43BB05}" type="presOf" srcId="{3BDC1DE2-0D2F-4A6C-B33C-54DA148D9368}" destId="{E25F808D-7063-48CC-87ED-1DF5B2C2662D}" srcOrd="1" destOrd="0" presId="urn:microsoft.com/office/officeart/2005/8/layout/orgChart1"/>
    <dgm:cxn modelId="{6F6A8167-F6C3-4505-830E-90B6D02C67E3}" type="presOf" srcId="{8A528221-EBD5-454D-B63A-4237588A0CDB}" destId="{8CFD8F18-C789-4CE1-A70B-82559D36230F}" srcOrd="1" destOrd="0" presId="urn:microsoft.com/office/officeart/2005/8/layout/orgChart1"/>
    <dgm:cxn modelId="{76DA0E77-424E-4681-A316-D3C7D3C9ED64}" type="presOf" srcId="{8A528221-EBD5-454D-B63A-4237588A0CDB}" destId="{39E85B6A-7B31-4AEF-9A54-D271BA3ACA52}" srcOrd="0" destOrd="0" presId="urn:microsoft.com/office/officeart/2005/8/layout/orgChart1"/>
    <dgm:cxn modelId="{F4341834-8F61-4310-89F6-540E09899161}" type="presOf" srcId="{8A3CEFF0-BE3C-431C-A3C9-3EF9C1C35DF4}" destId="{046420DC-9931-43E5-B840-FEB2E2F7EBBF}" srcOrd="0" destOrd="0" presId="urn:microsoft.com/office/officeart/2005/8/layout/orgChart1"/>
    <dgm:cxn modelId="{702B4CFB-6A7E-4A97-A704-6AAE19382704}" type="presOf" srcId="{7C42BFA9-C76D-43BA-963D-18C2995EC80D}" destId="{3A396F1E-9B9F-406F-9E40-178C0C3794B6}" srcOrd="0" destOrd="0" presId="urn:microsoft.com/office/officeart/2005/8/layout/orgChart1"/>
    <dgm:cxn modelId="{E820A47B-ED03-42EF-A616-3A4DBEFABAA4}" type="presOf" srcId="{5C7C5F70-3C66-47DC-812F-C329DCE6E7A9}" destId="{4B4567CF-B54F-4C1C-AA45-ED800296BF7A}" srcOrd="0" destOrd="0" presId="urn:microsoft.com/office/officeart/2005/8/layout/orgChart1"/>
    <dgm:cxn modelId="{C8807C6B-926C-4FB3-9811-78ABE4C494DD}" type="presParOf" srcId="{89A7C93E-970C-4BE4-92F9-DC4BB2231F5E}" destId="{9A8B18F6-9E5C-49AA-923B-295A931FA030}" srcOrd="0" destOrd="0" presId="urn:microsoft.com/office/officeart/2005/8/layout/orgChart1"/>
    <dgm:cxn modelId="{C722D37D-0503-4185-8A24-FBA449C93E6F}" type="presParOf" srcId="{9A8B18F6-9E5C-49AA-923B-295A931FA030}" destId="{6166FC09-BF80-451F-BCAD-421846B824A2}" srcOrd="0" destOrd="0" presId="urn:microsoft.com/office/officeart/2005/8/layout/orgChart1"/>
    <dgm:cxn modelId="{64984C9B-574D-4F53-9A51-CF3CA3B764C9}" type="presParOf" srcId="{6166FC09-BF80-451F-BCAD-421846B824A2}" destId="{1A389FED-57B2-41DB-B307-AB23FD22C5FE}" srcOrd="0" destOrd="0" presId="urn:microsoft.com/office/officeart/2005/8/layout/orgChart1"/>
    <dgm:cxn modelId="{8F4C3B89-E395-4E03-A911-721CE16F5686}" type="presParOf" srcId="{6166FC09-BF80-451F-BCAD-421846B824A2}" destId="{E25F808D-7063-48CC-87ED-1DF5B2C2662D}" srcOrd="1" destOrd="0" presId="urn:microsoft.com/office/officeart/2005/8/layout/orgChart1"/>
    <dgm:cxn modelId="{30130BA5-0650-4B3C-8009-04620FCF231E}" type="presParOf" srcId="{9A8B18F6-9E5C-49AA-923B-295A931FA030}" destId="{5EB9B55B-41E5-4214-B08B-722EA5B4EBD0}" srcOrd="1" destOrd="0" presId="urn:microsoft.com/office/officeart/2005/8/layout/orgChart1"/>
    <dgm:cxn modelId="{7806926C-0088-4E15-B4F2-AC475F7405CB}" type="presParOf" srcId="{5EB9B55B-41E5-4214-B08B-722EA5B4EBD0}" destId="{A4BC3524-240D-4924-9EAA-21412595270C}" srcOrd="0" destOrd="0" presId="urn:microsoft.com/office/officeart/2005/8/layout/orgChart1"/>
    <dgm:cxn modelId="{84FEEA24-D6C0-4DD0-B732-430E8A97EE82}" type="presParOf" srcId="{5EB9B55B-41E5-4214-B08B-722EA5B4EBD0}" destId="{FDBA1EE2-1C1F-4E45-B89A-AC540BB6F7A8}" srcOrd="1" destOrd="0" presId="urn:microsoft.com/office/officeart/2005/8/layout/orgChart1"/>
    <dgm:cxn modelId="{2F3296D4-3F66-4C56-AEAC-038B51D72A2D}" type="presParOf" srcId="{FDBA1EE2-1C1F-4E45-B89A-AC540BB6F7A8}" destId="{12677DDA-0937-452F-9D71-070ACCD13EA3}" srcOrd="0" destOrd="0" presId="urn:microsoft.com/office/officeart/2005/8/layout/orgChart1"/>
    <dgm:cxn modelId="{4DC548B5-6276-4C27-BAB1-5103F2F6B1DB}" type="presParOf" srcId="{12677DDA-0937-452F-9D71-070ACCD13EA3}" destId="{046420DC-9931-43E5-B840-FEB2E2F7EBBF}" srcOrd="0" destOrd="0" presId="urn:microsoft.com/office/officeart/2005/8/layout/orgChart1"/>
    <dgm:cxn modelId="{6928D67B-A782-46D4-B638-4205B30671D4}" type="presParOf" srcId="{12677DDA-0937-452F-9D71-070ACCD13EA3}" destId="{B5F51A38-6934-44B6-8778-3AD3235096DD}" srcOrd="1" destOrd="0" presId="urn:microsoft.com/office/officeart/2005/8/layout/orgChart1"/>
    <dgm:cxn modelId="{16EE926A-BE34-4745-B265-65F082009022}" type="presParOf" srcId="{FDBA1EE2-1C1F-4E45-B89A-AC540BB6F7A8}" destId="{CD89F41E-12F8-4D23-9C86-EE6C5F9CE6B0}" srcOrd="1" destOrd="0" presId="urn:microsoft.com/office/officeart/2005/8/layout/orgChart1"/>
    <dgm:cxn modelId="{D7F38ED6-0F1D-4253-8BFD-36CD1AB3D9D9}" type="presParOf" srcId="{FDBA1EE2-1C1F-4E45-B89A-AC540BB6F7A8}" destId="{C42E841F-B8DD-47CE-BC29-1620F2BFFA1A}" srcOrd="2" destOrd="0" presId="urn:microsoft.com/office/officeart/2005/8/layout/orgChart1"/>
    <dgm:cxn modelId="{4481CB0C-9C87-4AC5-A943-CF865CE3D4A3}" type="presParOf" srcId="{5EB9B55B-41E5-4214-B08B-722EA5B4EBD0}" destId="{7636ED03-515A-4207-AA5F-25C207740B9E}" srcOrd="2" destOrd="0" presId="urn:microsoft.com/office/officeart/2005/8/layout/orgChart1"/>
    <dgm:cxn modelId="{0F39FFB7-6355-45E9-8FA4-C565BCCE7160}" type="presParOf" srcId="{5EB9B55B-41E5-4214-B08B-722EA5B4EBD0}" destId="{F5A2E49A-078A-4C39-92F7-0D7D8D0F6A20}" srcOrd="3" destOrd="0" presId="urn:microsoft.com/office/officeart/2005/8/layout/orgChart1"/>
    <dgm:cxn modelId="{A7FEA98F-8896-4693-8C47-94904F180144}" type="presParOf" srcId="{F5A2E49A-078A-4C39-92F7-0D7D8D0F6A20}" destId="{312D67A9-10F1-41E6-8B0A-FA3DB3B0F509}" srcOrd="0" destOrd="0" presId="urn:microsoft.com/office/officeart/2005/8/layout/orgChart1"/>
    <dgm:cxn modelId="{5F5CABBA-0869-4D3F-B0BC-928807BD8781}" type="presParOf" srcId="{312D67A9-10F1-41E6-8B0A-FA3DB3B0F509}" destId="{321140D2-2F77-44A1-84F6-58F32AE09E8C}" srcOrd="0" destOrd="0" presId="urn:microsoft.com/office/officeart/2005/8/layout/orgChart1"/>
    <dgm:cxn modelId="{2B9E2B50-C69A-43B9-8E11-501A2AB32F75}" type="presParOf" srcId="{312D67A9-10F1-41E6-8B0A-FA3DB3B0F509}" destId="{FC4BE84B-7507-4AAD-BF84-5184DA8D5082}" srcOrd="1" destOrd="0" presId="urn:microsoft.com/office/officeart/2005/8/layout/orgChart1"/>
    <dgm:cxn modelId="{6FB1B1A2-BCDA-48DD-BEB1-ECE2F58997B3}" type="presParOf" srcId="{F5A2E49A-078A-4C39-92F7-0D7D8D0F6A20}" destId="{1D770AF6-C22D-4ED8-91F2-69A84D4ABAD7}" srcOrd="1" destOrd="0" presId="urn:microsoft.com/office/officeart/2005/8/layout/orgChart1"/>
    <dgm:cxn modelId="{D84958C6-0C09-4B3C-82B8-82C611801108}" type="presParOf" srcId="{F5A2E49A-078A-4C39-92F7-0D7D8D0F6A20}" destId="{764F44A9-FC17-463B-9E5C-1C7088901564}" srcOrd="2" destOrd="0" presId="urn:microsoft.com/office/officeart/2005/8/layout/orgChart1"/>
    <dgm:cxn modelId="{3BCC5F46-A7BF-4612-A147-83C4655D8984}" type="presParOf" srcId="{5EB9B55B-41E5-4214-B08B-722EA5B4EBD0}" destId="{3C5F42CC-0E3A-43B5-B29C-6C2FB4371A2A}" srcOrd="4" destOrd="0" presId="urn:microsoft.com/office/officeart/2005/8/layout/orgChart1"/>
    <dgm:cxn modelId="{D5558E2C-8891-4B34-B949-1F8B7E115A93}" type="presParOf" srcId="{5EB9B55B-41E5-4214-B08B-722EA5B4EBD0}" destId="{362DBDCC-078A-45EE-B985-AE0E3BE9E7BC}" srcOrd="5" destOrd="0" presId="urn:microsoft.com/office/officeart/2005/8/layout/orgChart1"/>
    <dgm:cxn modelId="{D395F839-8472-4216-946A-75C5C752955F}" type="presParOf" srcId="{362DBDCC-078A-45EE-B985-AE0E3BE9E7BC}" destId="{5934B75D-C902-4825-A63C-FC685D8DBFB4}" srcOrd="0" destOrd="0" presId="urn:microsoft.com/office/officeart/2005/8/layout/orgChart1"/>
    <dgm:cxn modelId="{007B19CF-03DA-48EF-982C-F9D96475A25C}" type="presParOf" srcId="{5934B75D-C902-4825-A63C-FC685D8DBFB4}" destId="{39E85B6A-7B31-4AEF-9A54-D271BA3ACA52}" srcOrd="0" destOrd="0" presId="urn:microsoft.com/office/officeart/2005/8/layout/orgChart1"/>
    <dgm:cxn modelId="{FDE55A40-D49F-4252-A0E4-AE81D2A9A491}" type="presParOf" srcId="{5934B75D-C902-4825-A63C-FC685D8DBFB4}" destId="{8CFD8F18-C789-4CE1-A70B-82559D36230F}" srcOrd="1" destOrd="0" presId="urn:microsoft.com/office/officeart/2005/8/layout/orgChart1"/>
    <dgm:cxn modelId="{45337771-BA97-489E-81A0-66EE2729C304}" type="presParOf" srcId="{362DBDCC-078A-45EE-B985-AE0E3BE9E7BC}" destId="{A7261C35-8CCF-4589-BEAA-65C577997BC1}" srcOrd="1" destOrd="0" presId="urn:microsoft.com/office/officeart/2005/8/layout/orgChart1"/>
    <dgm:cxn modelId="{D708A0C4-211A-41C8-B302-F7A41D3340A6}" type="presParOf" srcId="{362DBDCC-078A-45EE-B985-AE0E3BE9E7BC}" destId="{CEE25504-D498-4547-B036-41E1FE77A6E7}" srcOrd="2" destOrd="0" presId="urn:microsoft.com/office/officeart/2005/8/layout/orgChart1"/>
    <dgm:cxn modelId="{DAEBEF5D-1375-4A02-9AF3-5378B24BF157}" type="presParOf" srcId="{5EB9B55B-41E5-4214-B08B-722EA5B4EBD0}" destId="{4B4567CF-B54F-4C1C-AA45-ED800296BF7A}" srcOrd="6" destOrd="0" presId="urn:microsoft.com/office/officeart/2005/8/layout/orgChart1"/>
    <dgm:cxn modelId="{5989104A-B3F2-4B14-9F15-7BD48C4C21E9}" type="presParOf" srcId="{5EB9B55B-41E5-4214-B08B-722EA5B4EBD0}" destId="{9EB79694-08D3-48CD-AA47-D36033691E37}" srcOrd="7" destOrd="0" presId="urn:microsoft.com/office/officeart/2005/8/layout/orgChart1"/>
    <dgm:cxn modelId="{E5FBF895-04C9-4981-9948-482D087A8A1B}" type="presParOf" srcId="{9EB79694-08D3-48CD-AA47-D36033691E37}" destId="{E5C056DF-64C3-40B8-AF93-04D1F1F3F1E2}" srcOrd="0" destOrd="0" presId="urn:microsoft.com/office/officeart/2005/8/layout/orgChart1"/>
    <dgm:cxn modelId="{6B58766E-B22C-4CE4-A3D0-73BFA659ED7B}" type="presParOf" srcId="{E5C056DF-64C3-40B8-AF93-04D1F1F3F1E2}" destId="{3A396F1E-9B9F-406F-9E40-178C0C3794B6}" srcOrd="0" destOrd="0" presId="urn:microsoft.com/office/officeart/2005/8/layout/orgChart1"/>
    <dgm:cxn modelId="{C0E4754A-D8AB-40B9-929D-F377D93CD269}" type="presParOf" srcId="{E5C056DF-64C3-40B8-AF93-04D1F1F3F1E2}" destId="{FC75CB9B-8BA6-43EE-8737-E309EC239D0C}" srcOrd="1" destOrd="0" presId="urn:microsoft.com/office/officeart/2005/8/layout/orgChart1"/>
    <dgm:cxn modelId="{FCF8E5C7-9A3A-4AE9-BB49-E4D30E852768}" type="presParOf" srcId="{9EB79694-08D3-48CD-AA47-D36033691E37}" destId="{AD64A014-8D71-47C6-8E96-EBBDAC8AC0A5}" srcOrd="1" destOrd="0" presId="urn:microsoft.com/office/officeart/2005/8/layout/orgChart1"/>
    <dgm:cxn modelId="{5852ED84-0803-4095-A4B7-0EADF63EF353}" type="presParOf" srcId="{9EB79694-08D3-48CD-AA47-D36033691E37}" destId="{F432A4B7-7858-4D8C-822A-614D23E4ABBC}" srcOrd="2" destOrd="0" presId="urn:microsoft.com/office/officeart/2005/8/layout/orgChart1"/>
    <dgm:cxn modelId="{761C8F06-7134-463F-AB56-494699021654}" type="presParOf" srcId="{9A8B18F6-9E5C-49AA-923B-295A931FA030}" destId="{3D155E9B-C0F6-44BD-80D1-DC50E08E1819}" srcOrd="2" destOrd="0" presId="urn:microsoft.com/office/officeart/2005/8/layout/orgChart1"/>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A23BA0A-618F-4440-9008-7BB376A7855D}"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8A3CEFF0-BE3C-431C-A3C9-3EF9C1C35DF4}">
      <dgm:prSet phldrT="[Text]" custT="1"/>
      <dgm:spPr>
        <a:noFill/>
        <a:ln>
          <a:solidFill>
            <a:schemeClr val="tx1"/>
          </a:solidFill>
        </a:ln>
      </dgm:spPr>
      <dgm:t>
        <a:bodyPr/>
        <a:lstStyle/>
        <a:p>
          <a:pPr algn="ctr"/>
          <a:r>
            <a:rPr lang="en-US" altLang="en-US" sz="1600" noProof="1" smtClean="0">
              <a:solidFill>
                <a:schemeClr val="tx1"/>
              </a:solidFill>
            </a:rPr>
            <a:t>Logical (05)</a:t>
          </a:r>
          <a:endParaRPr lang="en-US" sz="1600" dirty="0">
            <a:solidFill>
              <a:schemeClr val="tx1"/>
            </a:solidFill>
          </a:endParaRPr>
        </a:p>
      </dgm:t>
    </dgm:pt>
    <dgm:pt modelId="{CF139A2F-AB50-433D-80AB-2BC2A2B51528}" type="parTrans" cxnId="{F989E85E-8266-4E06-81F1-830FB7DED128}">
      <dgm:prSet/>
      <dgm:spPr/>
      <dgm:t>
        <a:bodyPr/>
        <a:lstStyle/>
        <a:p>
          <a:pPr algn="ctr"/>
          <a:endParaRPr lang="en-US" sz="1600"/>
        </a:p>
      </dgm:t>
    </dgm:pt>
    <dgm:pt modelId="{AEC4F641-874A-4EC0-A33F-D2AA5FF6B251}" type="sibTrans" cxnId="{F989E85E-8266-4E06-81F1-830FB7DED128}">
      <dgm:prSet/>
      <dgm:spPr/>
      <dgm:t>
        <a:bodyPr/>
        <a:lstStyle/>
        <a:p>
          <a:pPr algn="ctr"/>
          <a:endParaRPr lang="en-US" sz="1600"/>
        </a:p>
      </dgm:t>
    </dgm:pt>
    <dgm:pt modelId="{44A77311-0882-4BE0-8815-BC302D3BB98A}">
      <dgm:prSet phldrT="[Text]" custT="1"/>
      <dgm:spPr>
        <a:noFill/>
        <a:ln>
          <a:solidFill>
            <a:schemeClr val="tx1"/>
          </a:solidFill>
        </a:ln>
      </dgm:spPr>
      <dgm:t>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600" noProof="1" smtClean="0">
              <a:solidFill>
                <a:schemeClr val="tx1"/>
              </a:solidFill>
            </a:rPr>
            <a:t>Shift (03)</a:t>
          </a:r>
          <a:endParaRPr lang="en-US" sz="1600" dirty="0">
            <a:solidFill>
              <a:schemeClr val="tx1"/>
            </a:solidFill>
          </a:endParaRPr>
        </a:p>
      </dgm:t>
    </dgm:pt>
    <dgm:pt modelId="{1A481D51-9415-4541-9D36-BBE6C3284FAA}" type="parTrans" cxnId="{07D909D2-F12F-4757-B590-6C0F5F7B2432}">
      <dgm:prSet/>
      <dgm:spPr/>
      <dgm:t>
        <a:bodyPr/>
        <a:lstStyle/>
        <a:p>
          <a:pPr algn="ctr"/>
          <a:endParaRPr lang="en-US" sz="1600"/>
        </a:p>
      </dgm:t>
    </dgm:pt>
    <dgm:pt modelId="{71ABF184-988D-499A-A080-7C87524CDD41}" type="sibTrans" cxnId="{07D909D2-F12F-4757-B590-6C0F5F7B2432}">
      <dgm:prSet/>
      <dgm:spPr/>
      <dgm:t>
        <a:bodyPr/>
        <a:lstStyle/>
        <a:p>
          <a:pPr algn="ctr"/>
          <a:endParaRPr lang="en-US" sz="1600"/>
        </a:p>
      </dgm:t>
    </dgm:pt>
    <dgm:pt modelId="{3BDC1DE2-0D2F-4A6C-B33C-54DA148D9368}">
      <dgm:prSet phldrT="[Text]" custT="1"/>
      <dgm:spPr>
        <a:noFill/>
      </dgm:spPr>
      <dgm:t>
        <a:bodyPr/>
        <a:lstStyle/>
        <a:p>
          <a:pPr algn="ctr"/>
          <a:endParaRPr lang="en-US" sz="1600" dirty="0"/>
        </a:p>
      </dgm:t>
    </dgm:pt>
    <dgm:pt modelId="{1AE46495-2C6D-4D13-A8C9-886B3D2CF97A}" type="sibTrans" cxnId="{46ECE87A-D2DD-448D-9B6D-54A4F1821926}">
      <dgm:prSet/>
      <dgm:spPr/>
      <dgm:t>
        <a:bodyPr/>
        <a:lstStyle/>
        <a:p>
          <a:pPr algn="ctr"/>
          <a:endParaRPr lang="en-US" sz="1600"/>
        </a:p>
      </dgm:t>
    </dgm:pt>
    <dgm:pt modelId="{40520A73-98A0-4309-8424-70D5A3C3B9AA}" type="parTrans" cxnId="{46ECE87A-D2DD-448D-9B6D-54A4F1821926}">
      <dgm:prSet/>
      <dgm:spPr/>
      <dgm:t>
        <a:bodyPr/>
        <a:lstStyle/>
        <a:p>
          <a:pPr algn="ctr"/>
          <a:endParaRPr lang="en-US" sz="1600"/>
        </a:p>
      </dgm:t>
    </dgm:pt>
    <dgm:pt modelId="{8A528221-EBD5-454D-B63A-4237588A0CDB}">
      <dgm:prSet phldrT="[Text]" custT="1"/>
      <dgm:spPr>
        <a:noFill/>
        <a:ln>
          <a:solidFill>
            <a:schemeClr val="tx1"/>
          </a:solidFill>
        </a:ln>
      </dgm:spPr>
      <dgm:t>
        <a:bodyPr/>
        <a:lstStyle/>
        <a:p>
          <a:pPr marR="0" eaLnBrk="1" fontAlgn="auto" latinLnBrk="0" hangingPunct="1">
            <a:buClrTx/>
            <a:buSzTx/>
            <a:buFontTx/>
            <a:tabLst/>
            <a:defRPr/>
          </a:pPr>
          <a:r>
            <a:rPr lang="en-US" sz="1600" noProof="1" smtClean="0">
              <a:solidFill>
                <a:schemeClr val="tx1"/>
              </a:solidFill>
            </a:rPr>
            <a:t>Rotate (04)</a:t>
          </a:r>
          <a:endParaRPr lang="en-US" sz="1600" dirty="0">
            <a:solidFill>
              <a:schemeClr val="tx1"/>
            </a:solidFill>
          </a:endParaRPr>
        </a:p>
      </dgm:t>
    </dgm:pt>
    <dgm:pt modelId="{E1EA0F75-2904-48DD-B013-D5D1C5F36E2B}" type="parTrans" cxnId="{46E000F2-3191-4903-87D0-CF16819B2022}">
      <dgm:prSet/>
      <dgm:spPr/>
      <dgm:t>
        <a:bodyPr/>
        <a:lstStyle/>
        <a:p>
          <a:endParaRPr lang="en-US" sz="1600"/>
        </a:p>
      </dgm:t>
    </dgm:pt>
    <dgm:pt modelId="{6D85DB6B-C0F5-49F7-B772-E785B280FB07}" type="sibTrans" cxnId="{46E000F2-3191-4903-87D0-CF16819B2022}">
      <dgm:prSet/>
      <dgm:spPr/>
      <dgm:t>
        <a:bodyPr/>
        <a:lstStyle/>
        <a:p>
          <a:endParaRPr lang="en-US" sz="1600"/>
        </a:p>
      </dgm:t>
    </dgm:pt>
    <dgm:pt modelId="{89A7C93E-970C-4BE4-92F9-DC4BB2231F5E}" type="pres">
      <dgm:prSet presAssocID="{7A23BA0A-618F-4440-9008-7BB376A7855D}" presName="hierChild1" presStyleCnt="0">
        <dgm:presLayoutVars>
          <dgm:orgChart val="1"/>
          <dgm:chPref val="1"/>
          <dgm:dir/>
          <dgm:animOne val="branch"/>
          <dgm:animLvl val="lvl"/>
          <dgm:resizeHandles/>
        </dgm:presLayoutVars>
      </dgm:prSet>
      <dgm:spPr/>
      <dgm:t>
        <a:bodyPr/>
        <a:lstStyle/>
        <a:p>
          <a:endParaRPr lang="en-US"/>
        </a:p>
      </dgm:t>
    </dgm:pt>
    <dgm:pt modelId="{9A8B18F6-9E5C-49AA-923B-295A931FA030}" type="pres">
      <dgm:prSet presAssocID="{3BDC1DE2-0D2F-4A6C-B33C-54DA148D9368}" presName="hierRoot1" presStyleCnt="0">
        <dgm:presLayoutVars>
          <dgm:hierBranch val="init"/>
        </dgm:presLayoutVars>
      </dgm:prSet>
      <dgm:spPr/>
    </dgm:pt>
    <dgm:pt modelId="{6166FC09-BF80-451F-BCAD-421846B824A2}" type="pres">
      <dgm:prSet presAssocID="{3BDC1DE2-0D2F-4A6C-B33C-54DA148D9368}" presName="rootComposite1" presStyleCnt="0"/>
      <dgm:spPr/>
    </dgm:pt>
    <dgm:pt modelId="{1A389FED-57B2-41DB-B307-AB23FD22C5FE}" type="pres">
      <dgm:prSet presAssocID="{3BDC1DE2-0D2F-4A6C-B33C-54DA148D9368}" presName="rootText1" presStyleLbl="node0" presStyleIdx="0" presStyleCnt="1">
        <dgm:presLayoutVars>
          <dgm:chPref val="3"/>
        </dgm:presLayoutVars>
      </dgm:prSet>
      <dgm:spPr/>
      <dgm:t>
        <a:bodyPr/>
        <a:lstStyle/>
        <a:p>
          <a:endParaRPr lang="en-US"/>
        </a:p>
      </dgm:t>
    </dgm:pt>
    <dgm:pt modelId="{E25F808D-7063-48CC-87ED-1DF5B2C2662D}" type="pres">
      <dgm:prSet presAssocID="{3BDC1DE2-0D2F-4A6C-B33C-54DA148D9368}" presName="rootConnector1" presStyleLbl="node1" presStyleIdx="0" presStyleCnt="0"/>
      <dgm:spPr/>
      <dgm:t>
        <a:bodyPr/>
        <a:lstStyle/>
        <a:p>
          <a:endParaRPr lang="en-US"/>
        </a:p>
      </dgm:t>
    </dgm:pt>
    <dgm:pt modelId="{5EB9B55B-41E5-4214-B08B-722EA5B4EBD0}" type="pres">
      <dgm:prSet presAssocID="{3BDC1DE2-0D2F-4A6C-B33C-54DA148D9368}" presName="hierChild2" presStyleCnt="0"/>
      <dgm:spPr/>
    </dgm:pt>
    <dgm:pt modelId="{A4BC3524-240D-4924-9EAA-21412595270C}" type="pres">
      <dgm:prSet presAssocID="{CF139A2F-AB50-433D-80AB-2BC2A2B51528}" presName="Name37" presStyleLbl="parChTrans1D2" presStyleIdx="0" presStyleCnt="3"/>
      <dgm:spPr/>
      <dgm:t>
        <a:bodyPr/>
        <a:lstStyle/>
        <a:p>
          <a:endParaRPr lang="en-US"/>
        </a:p>
      </dgm:t>
    </dgm:pt>
    <dgm:pt modelId="{FDBA1EE2-1C1F-4E45-B89A-AC540BB6F7A8}" type="pres">
      <dgm:prSet presAssocID="{8A3CEFF0-BE3C-431C-A3C9-3EF9C1C35DF4}" presName="hierRoot2" presStyleCnt="0">
        <dgm:presLayoutVars>
          <dgm:hierBranch val="init"/>
        </dgm:presLayoutVars>
      </dgm:prSet>
      <dgm:spPr/>
    </dgm:pt>
    <dgm:pt modelId="{12677DDA-0937-452F-9D71-070ACCD13EA3}" type="pres">
      <dgm:prSet presAssocID="{8A3CEFF0-BE3C-431C-A3C9-3EF9C1C35DF4}" presName="rootComposite" presStyleCnt="0"/>
      <dgm:spPr/>
    </dgm:pt>
    <dgm:pt modelId="{046420DC-9931-43E5-B840-FEB2E2F7EBBF}" type="pres">
      <dgm:prSet presAssocID="{8A3CEFF0-BE3C-431C-A3C9-3EF9C1C35DF4}" presName="rootText" presStyleLbl="node2" presStyleIdx="0" presStyleCnt="3" custLinFactNeighborY="-6355">
        <dgm:presLayoutVars>
          <dgm:chPref val="3"/>
        </dgm:presLayoutVars>
      </dgm:prSet>
      <dgm:spPr/>
      <dgm:t>
        <a:bodyPr/>
        <a:lstStyle/>
        <a:p>
          <a:endParaRPr lang="en-US"/>
        </a:p>
      </dgm:t>
    </dgm:pt>
    <dgm:pt modelId="{B5F51A38-6934-44B6-8778-3AD3235096DD}" type="pres">
      <dgm:prSet presAssocID="{8A3CEFF0-BE3C-431C-A3C9-3EF9C1C35DF4}" presName="rootConnector" presStyleLbl="node2" presStyleIdx="0" presStyleCnt="3"/>
      <dgm:spPr/>
      <dgm:t>
        <a:bodyPr/>
        <a:lstStyle/>
        <a:p>
          <a:endParaRPr lang="en-US"/>
        </a:p>
      </dgm:t>
    </dgm:pt>
    <dgm:pt modelId="{CD89F41E-12F8-4D23-9C86-EE6C5F9CE6B0}" type="pres">
      <dgm:prSet presAssocID="{8A3CEFF0-BE3C-431C-A3C9-3EF9C1C35DF4}" presName="hierChild4" presStyleCnt="0"/>
      <dgm:spPr/>
    </dgm:pt>
    <dgm:pt modelId="{C42E841F-B8DD-47CE-BC29-1620F2BFFA1A}" type="pres">
      <dgm:prSet presAssocID="{8A3CEFF0-BE3C-431C-A3C9-3EF9C1C35DF4}" presName="hierChild5" presStyleCnt="0"/>
      <dgm:spPr/>
    </dgm:pt>
    <dgm:pt modelId="{7636ED03-515A-4207-AA5F-25C207740B9E}" type="pres">
      <dgm:prSet presAssocID="{1A481D51-9415-4541-9D36-BBE6C3284FAA}" presName="Name37" presStyleLbl="parChTrans1D2" presStyleIdx="1" presStyleCnt="3"/>
      <dgm:spPr/>
      <dgm:t>
        <a:bodyPr/>
        <a:lstStyle/>
        <a:p>
          <a:endParaRPr lang="en-US"/>
        </a:p>
      </dgm:t>
    </dgm:pt>
    <dgm:pt modelId="{F5A2E49A-078A-4C39-92F7-0D7D8D0F6A20}" type="pres">
      <dgm:prSet presAssocID="{44A77311-0882-4BE0-8815-BC302D3BB98A}" presName="hierRoot2" presStyleCnt="0">
        <dgm:presLayoutVars>
          <dgm:hierBranch val="init"/>
        </dgm:presLayoutVars>
      </dgm:prSet>
      <dgm:spPr/>
    </dgm:pt>
    <dgm:pt modelId="{312D67A9-10F1-41E6-8B0A-FA3DB3B0F509}" type="pres">
      <dgm:prSet presAssocID="{44A77311-0882-4BE0-8815-BC302D3BB98A}" presName="rootComposite" presStyleCnt="0"/>
      <dgm:spPr/>
    </dgm:pt>
    <dgm:pt modelId="{321140D2-2F77-44A1-84F6-58F32AE09E8C}" type="pres">
      <dgm:prSet presAssocID="{44A77311-0882-4BE0-8815-BC302D3BB98A}" presName="rootText" presStyleLbl="node2" presStyleIdx="1" presStyleCnt="3">
        <dgm:presLayoutVars>
          <dgm:chPref val="3"/>
        </dgm:presLayoutVars>
      </dgm:prSet>
      <dgm:spPr/>
      <dgm:t>
        <a:bodyPr/>
        <a:lstStyle/>
        <a:p>
          <a:endParaRPr lang="en-US"/>
        </a:p>
      </dgm:t>
    </dgm:pt>
    <dgm:pt modelId="{FC4BE84B-7507-4AAD-BF84-5184DA8D5082}" type="pres">
      <dgm:prSet presAssocID="{44A77311-0882-4BE0-8815-BC302D3BB98A}" presName="rootConnector" presStyleLbl="node2" presStyleIdx="1" presStyleCnt="3"/>
      <dgm:spPr/>
      <dgm:t>
        <a:bodyPr/>
        <a:lstStyle/>
        <a:p>
          <a:endParaRPr lang="en-US"/>
        </a:p>
      </dgm:t>
    </dgm:pt>
    <dgm:pt modelId="{1D770AF6-C22D-4ED8-91F2-69A84D4ABAD7}" type="pres">
      <dgm:prSet presAssocID="{44A77311-0882-4BE0-8815-BC302D3BB98A}" presName="hierChild4" presStyleCnt="0"/>
      <dgm:spPr/>
    </dgm:pt>
    <dgm:pt modelId="{764F44A9-FC17-463B-9E5C-1C7088901564}" type="pres">
      <dgm:prSet presAssocID="{44A77311-0882-4BE0-8815-BC302D3BB98A}" presName="hierChild5" presStyleCnt="0"/>
      <dgm:spPr/>
    </dgm:pt>
    <dgm:pt modelId="{3C5F42CC-0E3A-43B5-B29C-6C2FB4371A2A}" type="pres">
      <dgm:prSet presAssocID="{E1EA0F75-2904-48DD-B013-D5D1C5F36E2B}" presName="Name37" presStyleLbl="parChTrans1D2" presStyleIdx="2" presStyleCnt="3"/>
      <dgm:spPr/>
      <dgm:t>
        <a:bodyPr/>
        <a:lstStyle/>
        <a:p>
          <a:endParaRPr lang="en-US"/>
        </a:p>
      </dgm:t>
    </dgm:pt>
    <dgm:pt modelId="{362DBDCC-078A-45EE-B985-AE0E3BE9E7BC}" type="pres">
      <dgm:prSet presAssocID="{8A528221-EBD5-454D-B63A-4237588A0CDB}" presName="hierRoot2" presStyleCnt="0">
        <dgm:presLayoutVars>
          <dgm:hierBranch val="init"/>
        </dgm:presLayoutVars>
      </dgm:prSet>
      <dgm:spPr/>
    </dgm:pt>
    <dgm:pt modelId="{5934B75D-C902-4825-A63C-FC685D8DBFB4}" type="pres">
      <dgm:prSet presAssocID="{8A528221-EBD5-454D-B63A-4237588A0CDB}" presName="rootComposite" presStyleCnt="0"/>
      <dgm:spPr/>
    </dgm:pt>
    <dgm:pt modelId="{39E85B6A-7B31-4AEF-9A54-D271BA3ACA52}" type="pres">
      <dgm:prSet presAssocID="{8A528221-EBD5-454D-B63A-4237588A0CDB}" presName="rootText" presStyleLbl="node2" presStyleIdx="2" presStyleCnt="3">
        <dgm:presLayoutVars>
          <dgm:chPref val="3"/>
        </dgm:presLayoutVars>
      </dgm:prSet>
      <dgm:spPr/>
      <dgm:t>
        <a:bodyPr/>
        <a:lstStyle/>
        <a:p>
          <a:endParaRPr lang="en-US"/>
        </a:p>
      </dgm:t>
    </dgm:pt>
    <dgm:pt modelId="{8CFD8F18-C789-4CE1-A70B-82559D36230F}" type="pres">
      <dgm:prSet presAssocID="{8A528221-EBD5-454D-B63A-4237588A0CDB}" presName="rootConnector" presStyleLbl="node2" presStyleIdx="2" presStyleCnt="3"/>
      <dgm:spPr/>
      <dgm:t>
        <a:bodyPr/>
        <a:lstStyle/>
        <a:p>
          <a:endParaRPr lang="en-US"/>
        </a:p>
      </dgm:t>
    </dgm:pt>
    <dgm:pt modelId="{A7261C35-8CCF-4589-BEAA-65C577997BC1}" type="pres">
      <dgm:prSet presAssocID="{8A528221-EBD5-454D-B63A-4237588A0CDB}" presName="hierChild4" presStyleCnt="0"/>
      <dgm:spPr/>
    </dgm:pt>
    <dgm:pt modelId="{CEE25504-D498-4547-B036-41E1FE77A6E7}" type="pres">
      <dgm:prSet presAssocID="{8A528221-EBD5-454D-B63A-4237588A0CDB}" presName="hierChild5" presStyleCnt="0"/>
      <dgm:spPr/>
    </dgm:pt>
    <dgm:pt modelId="{3D155E9B-C0F6-44BD-80D1-DC50E08E1819}" type="pres">
      <dgm:prSet presAssocID="{3BDC1DE2-0D2F-4A6C-B33C-54DA148D9368}" presName="hierChild3" presStyleCnt="0"/>
      <dgm:spPr/>
    </dgm:pt>
  </dgm:ptLst>
  <dgm:cxnLst>
    <dgm:cxn modelId="{18B23362-0223-44B9-A4A8-D16C4F862485}" type="presOf" srcId="{1A481D51-9415-4541-9D36-BBE6C3284FAA}" destId="{7636ED03-515A-4207-AA5F-25C207740B9E}" srcOrd="0" destOrd="0" presId="urn:microsoft.com/office/officeart/2005/8/layout/orgChart1"/>
    <dgm:cxn modelId="{2055805A-B736-456E-A311-4DB81B2F398B}" type="presOf" srcId="{44A77311-0882-4BE0-8815-BC302D3BB98A}" destId="{321140D2-2F77-44A1-84F6-58F32AE09E8C}" srcOrd="0" destOrd="0" presId="urn:microsoft.com/office/officeart/2005/8/layout/orgChart1"/>
    <dgm:cxn modelId="{D39F9D7B-EA4A-4E59-A389-E509F5EF98CC}" type="presOf" srcId="{8A528221-EBD5-454D-B63A-4237588A0CDB}" destId="{8CFD8F18-C789-4CE1-A70B-82559D36230F}" srcOrd="1" destOrd="0" presId="urn:microsoft.com/office/officeart/2005/8/layout/orgChart1"/>
    <dgm:cxn modelId="{8A35725E-ED4C-412F-A096-38073BFB14F8}" type="presOf" srcId="{8A3CEFF0-BE3C-431C-A3C9-3EF9C1C35DF4}" destId="{B5F51A38-6934-44B6-8778-3AD3235096DD}" srcOrd="1" destOrd="0" presId="urn:microsoft.com/office/officeart/2005/8/layout/orgChart1"/>
    <dgm:cxn modelId="{F3CF88E9-6004-455C-B735-0D48FB476BDB}" type="presOf" srcId="{7A23BA0A-618F-4440-9008-7BB376A7855D}" destId="{89A7C93E-970C-4BE4-92F9-DC4BB2231F5E}" srcOrd="0" destOrd="0" presId="urn:microsoft.com/office/officeart/2005/8/layout/orgChart1"/>
    <dgm:cxn modelId="{B84CBA87-A367-4B59-9879-25310B3A3BE4}" type="presOf" srcId="{E1EA0F75-2904-48DD-B013-D5D1C5F36E2B}" destId="{3C5F42CC-0E3A-43B5-B29C-6C2FB4371A2A}" srcOrd="0" destOrd="0" presId="urn:microsoft.com/office/officeart/2005/8/layout/orgChart1"/>
    <dgm:cxn modelId="{07D909D2-F12F-4757-B590-6C0F5F7B2432}" srcId="{3BDC1DE2-0D2F-4A6C-B33C-54DA148D9368}" destId="{44A77311-0882-4BE0-8815-BC302D3BB98A}" srcOrd="1" destOrd="0" parTransId="{1A481D51-9415-4541-9D36-BBE6C3284FAA}" sibTransId="{71ABF184-988D-499A-A080-7C87524CDD41}"/>
    <dgm:cxn modelId="{866F9EBB-73D1-4729-A951-5313EE508BFE}" type="presOf" srcId="{3BDC1DE2-0D2F-4A6C-B33C-54DA148D9368}" destId="{E25F808D-7063-48CC-87ED-1DF5B2C2662D}" srcOrd="1" destOrd="0" presId="urn:microsoft.com/office/officeart/2005/8/layout/orgChart1"/>
    <dgm:cxn modelId="{46E000F2-3191-4903-87D0-CF16819B2022}" srcId="{3BDC1DE2-0D2F-4A6C-B33C-54DA148D9368}" destId="{8A528221-EBD5-454D-B63A-4237588A0CDB}" srcOrd="2" destOrd="0" parTransId="{E1EA0F75-2904-48DD-B013-D5D1C5F36E2B}" sibTransId="{6D85DB6B-C0F5-49F7-B772-E785B280FB07}"/>
    <dgm:cxn modelId="{F13D3739-D968-4818-9B8F-64A9D14AE0F1}" type="presOf" srcId="{CF139A2F-AB50-433D-80AB-2BC2A2B51528}" destId="{A4BC3524-240D-4924-9EAA-21412595270C}" srcOrd="0" destOrd="0" presId="urn:microsoft.com/office/officeart/2005/8/layout/orgChart1"/>
    <dgm:cxn modelId="{A6AB9195-A52B-4BCF-A416-62A740441202}" type="presOf" srcId="{8A528221-EBD5-454D-B63A-4237588A0CDB}" destId="{39E85B6A-7B31-4AEF-9A54-D271BA3ACA52}" srcOrd="0" destOrd="0" presId="urn:microsoft.com/office/officeart/2005/8/layout/orgChart1"/>
    <dgm:cxn modelId="{F989E85E-8266-4E06-81F1-830FB7DED128}" srcId="{3BDC1DE2-0D2F-4A6C-B33C-54DA148D9368}" destId="{8A3CEFF0-BE3C-431C-A3C9-3EF9C1C35DF4}" srcOrd="0" destOrd="0" parTransId="{CF139A2F-AB50-433D-80AB-2BC2A2B51528}" sibTransId="{AEC4F641-874A-4EC0-A33F-D2AA5FF6B251}"/>
    <dgm:cxn modelId="{43908687-4600-4D4A-B482-A0E1B117B59C}" type="presOf" srcId="{44A77311-0882-4BE0-8815-BC302D3BB98A}" destId="{FC4BE84B-7507-4AAD-BF84-5184DA8D5082}" srcOrd="1" destOrd="0" presId="urn:microsoft.com/office/officeart/2005/8/layout/orgChart1"/>
    <dgm:cxn modelId="{06DABD6C-7BE6-4582-8000-D0CE8A672434}" type="presOf" srcId="{8A3CEFF0-BE3C-431C-A3C9-3EF9C1C35DF4}" destId="{046420DC-9931-43E5-B840-FEB2E2F7EBBF}" srcOrd="0" destOrd="0" presId="urn:microsoft.com/office/officeart/2005/8/layout/orgChart1"/>
    <dgm:cxn modelId="{54C67B27-CCC5-417D-8062-8976F9D096CB}" type="presOf" srcId="{3BDC1DE2-0D2F-4A6C-B33C-54DA148D9368}" destId="{1A389FED-57B2-41DB-B307-AB23FD22C5FE}" srcOrd="0" destOrd="0" presId="urn:microsoft.com/office/officeart/2005/8/layout/orgChart1"/>
    <dgm:cxn modelId="{46ECE87A-D2DD-448D-9B6D-54A4F1821926}" srcId="{7A23BA0A-618F-4440-9008-7BB376A7855D}" destId="{3BDC1DE2-0D2F-4A6C-B33C-54DA148D9368}" srcOrd="0" destOrd="0" parTransId="{40520A73-98A0-4309-8424-70D5A3C3B9AA}" sibTransId="{1AE46495-2C6D-4D13-A8C9-886B3D2CF97A}"/>
    <dgm:cxn modelId="{175A900D-317C-49E1-A78B-A5667A908E02}" type="presParOf" srcId="{89A7C93E-970C-4BE4-92F9-DC4BB2231F5E}" destId="{9A8B18F6-9E5C-49AA-923B-295A931FA030}" srcOrd="0" destOrd="0" presId="urn:microsoft.com/office/officeart/2005/8/layout/orgChart1"/>
    <dgm:cxn modelId="{43C557EE-DF51-4B65-B581-BAB65C3ABD54}" type="presParOf" srcId="{9A8B18F6-9E5C-49AA-923B-295A931FA030}" destId="{6166FC09-BF80-451F-BCAD-421846B824A2}" srcOrd="0" destOrd="0" presId="urn:microsoft.com/office/officeart/2005/8/layout/orgChart1"/>
    <dgm:cxn modelId="{A19E9508-479B-4907-B8A3-020F5FE42694}" type="presParOf" srcId="{6166FC09-BF80-451F-BCAD-421846B824A2}" destId="{1A389FED-57B2-41DB-B307-AB23FD22C5FE}" srcOrd="0" destOrd="0" presId="urn:microsoft.com/office/officeart/2005/8/layout/orgChart1"/>
    <dgm:cxn modelId="{F625C910-DAED-44A6-AC70-FAD6E298A889}" type="presParOf" srcId="{6166FC09-BF80-451F-BCAD-421846B824A2}" destId="{E25F808D-7063-48CC-87ED-1DF5B2C2662D}" srcOrd="1" destOrd="0" presId="urn:microsoft.com/office/officeart/2005/8/layout/orgChart1"/>
    <dgm:cxn modelId="{DBC33767-B8B2-4815-BC23-4DBA3AB85D19}" type="presParOf" srcId="{9A8B18F6-9E5C-49AA-923B-295A931FA030}" destId="{5EB9B55B-41E5-4214-B08B-722EA5B4EBD0}" srcOrd="1" destOrd="0" presId="urn:microsoft.com/office/officeart/2005/8/layout/orgChart1"/>
    <dgm:cxn modelId="{59CC5BB8-8968-4D90-9D07-D34867209331}" type="presParOf" srcId="{5EB9B55B-41E5-4214-B08B-722EA5B4EBD0}" destId="{A4BC3524-240D-4924-9EAA-21412595270C}" srcOrd="0" destOrd="0" presId="urn:microsoft.com/office/officeart/2005/8/layout/orgChart1"/>
    <dgm:cxn modelId="{9C4FD501-FBAF-4846-A4E8-1CD05AF09526}" type="presParOf" srcId="{5EB9B55B-41E5-4214-B08B-722EA5B4EBD0}" destId="{FDBA1EE2-1C1F-4E45-B89A-AC540BB6F7A8}" srcOrd="1" destOrd="0" presId="urn:microsoft.com/office/officeart/2005/8/layout/orgChart1"/>
    <dgm:cxn modelId="{D5392084-6A55-4DFD-832D-E01E9E60C8B7}" type="presParOf" srcId="{FDBA1EE2-1C1F-4E45-B89A-AC540BB6F7A8}" destId="{12677DDA-0937-452F-9D71-070ACCD13EA3}" srcOrd="0" destOrd="0" presId="urn:microsoft.com/office/officeart/2005/8/layout/orgChart1"/>
    <dgm:cxn modelId="{BD0A092A-3FB8-46A3-9FC3-5F1AEC2FEE80}" type="presParOf" srcId="{12677DDA-0937-452F-9D71-070ACCD13EA3}" destId="{046420DC-9931-43E5-B840-FEB2E2F7EBBF}" srcOrd="0" destOrd="0" presId="urn:microsoft.com/office/officeart/2005/8/layout/orgChart1"/>
    <dgm:cxn modelId="{1337B48B-E810-4710-91C9-02959548CB85}" type="presParOf" srcId="{12677DDA-0937-452F-9D71-070ACCD13EA3}" destId="{B5F51A38-6934-44B6-8778-3AD3235096DD}" srcOrd="1" destOrd="0" presId="urn:microsoft.com/office/officeart/2005/8/layout/orgChart1"/>
    <dgm:cxn modelId="{F225C6EE-9CDE-43C6-8277-E82B9951FF9E}" type="presParOf" srcId="{FDBA1EE2-1C1F-4E45-B89A-AC540BB6F7A8}" destId="{CD89F41E-12F8-4D23-9C86-EE6C5F9CE6B0}" srcOrd="1" destOrd="0" presId="urn:microsoft.com/office/officeart/2005/8/layout/orgChart1"/>
    <dgm:cxn modelId="{316B7770-848D-49F0-BD0A-2677BE495700}" type="presParOf" srcId="{FDBA1EE2-1C1F-4E45-B89A-AC540BB6F7A8}" destId="{C42E841F-B8DD-47CE-BC29-1620F2BFFA1A}" srcOrd="2" destOrd="0" presId="urn:microsoft.com/office/officeart/2005/8/layout/orgChart1"/>
    <dgm:cxn modelId="{F993950D-0C3E-4C94-B82F-9166CE0FDE90}" type="presParOf" srcId="{5EB9B55B-41E5-4214-B08B-722EA5B4EBD0}" destId="{7636ED03-515A-4207-AA5F-25C207740B9E}" srcOrd="2" destOrd="0" presId="urn:microsoft.com/office/officeart/2005/8/layout/orgChart1"/>
    <dgm:cxn modelId="{BD1B3410-5DF7-4240-8118-C2FAABAE1562}" type="presParOf" srcId="{5EB9B55B-41E5-4214-B08B-722EA5B4EBD0}" destId="{F5A2E49A-078A-4C39-92F7-0D7D8D0F6A20}" srcOrd="3" destOrd="0" presId="urn:microsoft.com/office/officeart/2005/8/layout/orgChart1"/>
    <dgm:cxn modelId="{E61004E8-19E3-4EDB-AC34-B16212D8C150}" type="presParOf" srcId="{F5A2E49A-078A-4C39-92F7-0D7D8D0F6A20}" destId="{312D67A9-10F1-41E6-8B0A-FA3DB3B0F509}" srcOrd="0" destOrd="0" presId="urn:microsoft.com/office/officeart/2005/8/layout/orgChart1"/>
    <dgm:cxn modelId="{94763F56-5813-4BD3-BA84-7A56993D3E42}" type="presParOf" srcId="{312D67A9-10F1-41E6-8B0A-FA3DB3B0F509}" destId="{321140D2-2F77-44A1-84F6-58F32AE09E8C}" srcOrd="0" destOrd="0" presId="urn:microsoft.com/office/officeart/2005/8/layout/orgChart1"/>
    <dgm:cxn modelId="{31319053-38AE-4DAF-A9CE-729B60B8762C}" type="presParOf" srcId="{312D67A9-10F1-41E6-8B0A-FA3DB3B0F509}" destId="{FC4BE84B-7507-4AAD-BF84-5184DA8D5082}" srcOrd="1" destOrd="0" presId="urn:microsoft.com/office/officeart/2005/8/layout/orgChart1"/>
    <dgm:cxn modelId="{E720978B-48AF-44C6-8E21-91C377BF5ACA}" type="presParOf" srcId="{F5A2E49A-078A-4C39-92F7-0D7D8D0F6A20}" destId="{1D770AF6-C22D-4ED8-91F2-69A84D4ABAD7}" srcOrd="1" destOrd="0" presId="urn:microsoft.com/office/officeart/2005/8/layout/orgChart1"/>
    <dgm:cxn modelId="{5825DC5C-7D8C-48A4-8812-7CC1E5031C71}" type="presParOf" srcId="{F5A2E49A-078A-4C39-92F7-0D7D8D0F6A20}" destId="{764F44A9-FC17-463B-9E5C-1C7088901564}" srcOrd="2" destOrd="0" presId="urn:microsoft.com/office/officeart/2005/8/layout/orgChart1"/>
    <dgm:cxn modelId="{0D8CA219-1402-4CA2-89D6-B266DE13FBAF}" type="presParOf" srcId="{5EB9B55B-41E5-4214-B08B-722EA5B4EBD0}" destId="{3C5F42CC-0E3A-43B5-B29C-6C2FB4371A2A}" srcOrd="4" destOrd="0" presId="urn:microsoft.com/office/officeart/2005/8/layout/orgChart1"/>
    <dgm:cxn modelId="{A865FA69-717A-4D7D-AF71-18EEA406E852}" type="presParOf" srcId="{5EB9B55B-41E5-4214-B08B-722EA5B4EBD0}" destId="{362DBDCC-078A-45EE-B985-AE0E3BE9E7BC}" srcOrd="5" destOrd="0" presId="urn:microsoft.com/office/officeart/2005/8/layout/orgChart1"/>
    <dgm:cxn modelId="{D1AA6383-7E69-4AB7-9545-6A956187E566}" type="presParOf" srcId="{362DBDCC-078A-45EE-B985-AE0E3BE9E7BC}" destId="{5934B75D-C902-4825-A63C-FC685D8DBFB4}" srcOrd="0" destOrd="0" presId="urn:microsoft.com/office/officeart/2005/8/layout/orgChart1"/>
    <dgm:cxn modelId="{E8E7C364-8A86-49E4-9079-5E4BA15B4348}" type="presParOf" srcId="{5934B75D-C902-4825-A63C-FC685D8DBFB4}" destId="{39E85B6A-7B31-4AEF-9A54-D271BA3ACA52}" srcOrd="0" destOrd="0" presId="urn:microsoft.com/office/officeart/2005/8/layout/orgChart1"/>
    <dgm:cxn modelId="{7CD97688-6283-4ABE-94F4-09CC283B97FC}" type="presParOf" srcId="{5934B75D-C902-4825-A63C-FC685D8DBFB4}" destId="{8CFD8F18-C789-4CE1-A70B-82559D36230F}" srcOrd="1" destOrd="0" presId="urn:microsoft.com/office/officeart/2005/8/layout/orgChart1"/>
    <dgm:cxn modelId="{E6EB9768-6FA2-44F5-BDD8-F647D78AE3A4}" type="presParOf" srcId="{362DBDCC-078A-45EE-B985-AE0E3BE9E7BC}" destId="{A7261C35-8CCF-4589-BEAA-65C577997BC1}" srcOrd="1" destOrd="0" presId="urn:microsoft.com/office/officeart/2005/8/layout/orgChart1"/>
    <dgm:cxn modelId="{270D8C61-5F6B-443E-AD25-843DA8ECD77B}" type="presParOf" srcId="{362DBDCC-078A-45EE-B985-AE0E3BE9E7BC}" destId="{CEE25504-D498-4547-B036-41E1FE77A6E7}" srcOrd="2" destOrd="0" presId="urn:microsoft.com/office/officeart/2005/8/layout/orgChart1"/>
    <dgm:cxn modelId="{1B92339D-6153-420A-8870-0A7DD5F733F1}" type="presParOf" srcId="{9A8B18F6-9E5C-49AA-923B-295A931FA030}" destId="{3D155E9B-C0F6-44BD-80D1-DC50E08E1819}" srcOrd="2" destOrd="0" presId="urn:microsoft.com/office/officeart/2005/8/layout/orgChart1"/>
  </dgm:cxnLst>
  <dgm:bg/>
  <dgm:whole/>
  <dgm:extLst>
    <a:ext uri="http://schemas.microsoft.com/office/drawing/2008/diagram">
      <dsp:dataModelExt xmlns:dsp="http://schemas.microsoft.com/office/drawing/2008/diagram" relId="rId2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A23BA0A-618F-4440-9008-7BB376A7855D}"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8A3CEFF0-BE3C-431C-A3C9-3EF9C1C35DF4}">
      <dgm:prSet phldrT="[Text]" custT="1"/>
      <dgm:spPr>
        <a:noFill/>
        <a:ln>
          <a:solidFill>
            <a:schemeClr val="tx1"/>
          </a:solidFill>
        </a:ln>
      </dgm:spPr>
      <dgm:t>
        <a:bodyPr/>
        <a:lstStyle/>
        <a:p>
          <a:pPr algn="ctr"/>
          <a:r>
            <a:rPr lang="en-US" altLang="en-US" sz="1600" noProof="1" smtClean="0">
              <a:solidFill>
                <a:schemeClr val="tx1"/>
              </a:solidFill>
            </a:rPr>
            <a:t>Flag Opeartion (07)</a:t>
          </a:r>
          <a:endParaRPr lang="en-US" sz="1600" dirty="0">
            <a:solidFill>
              <a:schemeClr val="tx1"/>
            </a:solidFill>
          </a:endParaRPr>
        </a:p>
      </dgm:t>
    </dgm:pt>
    <dgm:pt modelId="{CF139A2F-AB50-433D-80AB-2BC2A2B51528}" type="parTrans" cxnId="{F989E85E-8266-4E06-81F1-830FB7DED128}">
      <dgm:prSet/>
      <dgm:spPr/>
      <dgm:t>
        <a:bodyPr/>
        <a:lstStyle/>
        <a:p>
          <a:pPr algn="ctr"/>
          <a:endParaRPr lang="en-US" sz="1600"/>
        </a:p>
      </dgm:t>
    </dgm:pt>
    <dgm:pt modelId="{AEC4F641-874A-4EC0-A33F-D2AA5FF6B251}" type="sibTrans" cxnId="{F989E85E-8266-4E06-81F1-830FB7DED128}">
      <dgm:prSet/>
      <dgm:spPr/>
      <dgm:t>
        <a:bodyPr/>
        <a:lstStyle/>
        <a:p>
          <a:pPr algn="ctr"/>
          <a:endParaRPr lang="en-US" sz="1600"/>
        </a:p>
      </dgm:t>
    </dgm:pt>
    <dgm:pt modelId="{44A77311-0882-4BE0-8815-BC302D3BB98A}">
      <dgm:prSet phldrT="[Text]" custT="1"/>
      <dgm:spPr>
        <a:noFill/>
        <a:ln>
          <a:solidFill>
            <a:schemeClr val="tx1"/>
          </a:solidFill>
        </a:ln>
      </dgm:spPr>
      <dgm:t>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sz="1600" noProof="1" smtClean="0">
              <a:solidFill>
                <a:schemeClr val="tx1"/>
              </a:solidFill>
            </a:rPr>
            <a:t>External Synchronisation (04)</a:t>
          </a:r>
          <a:endParaRPr lang="en-US" sz="1600" dirty="0">
            <a:solidFill>
              <a:schemeClr val="tx1"/>
            </a:solidFill>
          </a:endParaRPr>
        </a:p>
      </dgm:t>
    </dgm:pt>
    <dgm:pt modelId="{1A481D51-9415-4541-9D36-BBE6C3284FAA}" type="parTrans" cxnId="{07D909D2-F12F-4757-B590-6C0F5F7B2432}">
      <dgm:prSet/>
      <dgm:spPr/>
      <dgm:t>
        <a:bodyPr/>
        <a:lstStyle/>
        <a:p>
          <a:pPr algn="ctr"/>
          <a:endParaRPr lang="en-US" sz="1600"/>
        </a:p>
      </dgm:t>
    </dgm:pt>
    <dgm:pt modelId="{71ABF184-988D-499A-A080-7C87524CDD41}" type="sibTrans" cxnId="{07D909D2-F12F-4757-B590-6C0F5F7B2432}">
      <dgm:prSet/>
      <dgm:spPr/>
      <dgm:t>
        <a:bodyPr/>
        <a:lstStyle/>
        <a:p>
          <a:pPr algn="ctr"/>
          <a:endParaRPr lang="en-US" sz="1600"/>
        </a:p>
      </dgm:t>
    </dgm:pt>
    <dgm:pt modelId="{3BDC1DE2-0D2F-4A6C-B33C-54DA148D9368}">
      <dgm:prSet phldrT="[Text]" custT="1"/>
      <dgm:spPr>
        <a:noFill/>
      </dgm:spPr>
      <dgm:t>
        <a:bodyPr/>
        <a:lstStyle/>
        <a:p>
          <a:pPr algn="ctr"/>
          <a:endParaRPr lang="en-US" sz="1600" dirty="0"/>
        </a:p>
      </dgm:t>
    </dgm:pt>
    <dgm:pt modelId="{1AE46495-2C6D-4D13-A8C9-886B3D2CF97A}" type="sibTrans" cxnId="{46ECE87A-D2DD-448D-9B6D-54A4F1821926}">
      <dgm:prSet/>
      <dgm:spPr/>
      <dgm:t>
        <a:bodyPr/>
        <a:lstStyle/>
        <a:p>
          <a:pPr algn="ctr"/>
          <a:endParaRPr lang="en-US" sz="1600"/>
        </a:p>
      </dgm:t>
    </dgm:pt>
    <dgm:pt modelId="{40520A73-98A0-4309-8424-70D5A3C3B9AA}" type="parTrans" cxnId="{46ECE87A-D2DD-448D-9B6D-54A4F1821926}">
      <dgm:prSet/>
      <dgm:spPr/>
      <dgm:t>
        <a:bodyPr/>
        <a:lstStyle/>
        <a:p>
          <a:pPr algn="ctr"/>
          <a:endParaRPr lang="en-US" sz="1600"/>
        </a:p>
      </dgm:t>
    </dgm:pt>
    <dgm:pt modelId="{8A528221-EBD5-454D-B63A-4237588A0CDB}">
      <dgm:prSet phldrT="[Text]" custT="1"/>
      <dgm:spPr>
        <a:noFill/>
        <a:ln>
          <a:solidFill>
            <a:schemeClr val="tx1"/>
          </a:solidFill>
        </a:ln>
      </dgm:spPr>
      <dgm:t>
        <a:bodyPr/>
        <a:lstStyle/>
        <a:p>
          <a:pPr marR="0" eaLnBrk="1" fontAlgn="auto" latinLnBrk="0" hangingPunct="1">
            <a:buClrTx/>
            <a:buSzTx/>
            <a:buFontTx/>
            <a:tabLst/>
            <a:defRPr/>
          </a:pPr>
          <a:r>
            <a:rPr lang="en-US" sz="1600" noProof="1" smtClean="0">
              <a:solidFill>
                <a:schemeClr val="tx1"/>
              </a:solidFill>
            </a:rPr>
            <a:t>No Opeartions (01)</a:t>
          </a:r>
          <a:endParaRPr lang="en-US" sz="1600" dirty="0">
            <a:solidFill>
              <a:schemeClr val="tx1"/>
            </a:solidFill>
          </a:endParaRPr>
        </a:p>
      </dgm:t>
    </dgm:pt>
    <dgm:pt modelId="{E1EA0F75-2904-48DD-B013-D5D1C5F36E2B}" type="parTrans" cxnId="{46E000F2-3191-4903-87D0-CF16819B2022}">
      <dgm:prSet/>
      <dgm:spPr/>
      <dgm:t>
        <a:bodyPr/>
        <a:lstStyle/>
        <a:p>
          <a:endParaRPr lang="en-US" sz="1600"/>
        </a:p>
      </dgm:t>
    </dgm:pt>
    <dgm:pt modelId="{6D85DB6B-C0F5-49F7-B772-E785B280FB07}" type="sibTrans" cxnId="{46E000F2-3191-4903-87D0-CF16819B2022}">
      <dgm:prSet/>
      <dgm:spPr/>
      <dgm:t>
        <a:bodyPr/>
        <a:lstStyle/>
        <a:p>
          <a:endParaRPr lang="en-US" sz="1600"/>
        </a:p>
      </dgm:t>
    </dgm:pt>
    <dgm:pt modelId="{89A7C93E-970C-4BE4-92F9-DC4BB2231F5E}" type="pres">
      <dgm:prSet presAssocID="{7A23BA0A-618F-4440-9008-7BB376A7855D}" presName="hierChild1" presStyleCnt="0">
        <dgm:presLayoutVars>
          <dgm:orgChart val="1"/>
          <dgm:chPref val="1"/>
          <dgm:dir/>
          <dgm:animOne val="branch"/>
          <dgm:animLvl val="lvl"/>
          <dgm:resizeHandles/>
        </dgm:presLayoutVars>
      </dgm:prSet>
      <dgm:spPr/>
      <dgm:t>
        <a:bodyPr/>
        <a:lstStyle/>
        <a:p>
          <a:endParaRPr lang="en-US"/>
        </a:p>
      </dgm:t>
    </dgm:pt>
    <dgm:pt modelId="{9A8B18F6-9E5C-49AA-923B-295A931FA030}" type="pres">
      <dgm:prSet presAssocID="{3BDC1DE2-0D2F-4A6C-B33C-54DA148D9368}" presName="hierRoot1" presStyleCnt="0">
        <dgm:presLayoutVars>
          <dgm:hierBranch val="init"/>
        </dgm:presLayoutVars>
      </dgm:prSet>
      <dgm:spPr/>
    </dgm:pt>
    <dgm:pt modelId="{6166FC09-BF80-451F-BCAD-421846B824A2}" type="pres">
      <dgm:prSet presAssocID="{3BDC1DE2-0D2F-4A6C-B33C-54DA148D9368}" presName="rootComposite1" presStyleCnt="0"/>
      <dgm:spPr/>
    </dgm:pt>
    <dgm:pt modelId="{1A389FED-57B2-41DB-B307-AB23FD22C5FE}" type="pres">
      <dgm:prSet presAssocID="{3BDC1DE2-0D2F-4A6C-B33C-54DA148D9368}" presName="rootText1" presStyleLbl="node0" presStyleIdx="0" presStyleCnt="1">
        <dgm:presLayoutVars>
          <dgm:chPref val="3"/>
        </dgm:presLayoutVars>
      </dgm:prSet>
      <dgm:spPr/>
      <dgm:t>
        <a:bodyPr/>
        <a:lstStyle/>
        <a:p>
          <a:endParaRPr lang="en-US"/>
        </a:p>
      </dgm:t>
    </dgm:pt>
    <dgm:pt modelId="{E25F808D-7063-48CC-87ED-1DF5B2C2662D}" type="pres">
      <dgm:prSet presAssocID="{3BDC1DE2-0D2F-4A6C-B33C-54DA148D9368}" presName="rootConnector1" presStyleLbl="node1" presStyleIdx="0" presStyleCnt="0"/>
      <dgm:spPr/>
      <dgm:t>
        <a:bodyPr/>
        <a:lstStyle/>
        <a:p>
          <a:endParaRPr lang="en-US"/>
        </a:p>
      </dgm:t>
    </dgm:pt>
    <dgm:pt modelId="{5EB9B55B-41E5-4214-B08B-722EA5B4EBD0}" type="pres">
      <dgm:prSet presAssocID="{3BDC1DE2-0D2F-4A6C-B33C-54DA148D9368}" presName="hierChild2" presStyleCnt="0"/>
      <dgm:spPr/>
    </dgm:pt>
    <dgm:pt modelId="{A4BC3524-240D-4924-9EAA-21412595270C}" type="pres">
      <dgm:prSet presAssocID="{CF139A2F-AB50-433D-80AB-2BC2A2B51528}" presName="Name37" presStyleLbl="parChTrans1D2" presStyleIdx="0" presStyleCnt="3"/>
      <dgm:spPr/>
      <dgm:t>
        <a:bodyPr/>
        <a:lstStyle/>
        <a:p>
          <a:endParaRPr lang="en-US"/>
        </a:p>
      </dgm:t>
    </dgm:pt>
    <dgm:pt modelId="{FDBA1EE2-1C1F-4E45-B89A-AC540BB6F7A8}" type="pres">
      <dgm:prSet presAssocID="{8A3CEFF0-BE3C-431C-A3C9-3EF9C1C35DF4}" presName="hierRoot2" presStyleCnt="0">
        <dgm:presLayoutVars>
          <dgm:hierBranch val="init"/>
        </dgm:presLayoutVars>
      </dgm:prSet>
      <dgm:spPr/>
    </dgm:pt>
    <dgm:pt modelId="{12677DDA-0937-452F-9D71-070ACCD13EA3}" type="pres">
      <dgm:prSet presAssocID="{8A3CEFF0-BE3C-431C-A3C9-3EF9C1C35DF4}" presName="rootComposite" presStyleCnt="0"/>
      <dgm:spPr/>
    </dgm:pt>
    <dgm:pt modelId="{046420DC-9931-43E5-B840-FEB2E2F7EBBF}" type="pres">
      <dgm:prSet presAssocID="{8A3CEFF0-BE3C-431C-A3C9-3EF9C1C35DF4}" presName="rootText" presStyleLbl="node2" presStyleIdx="0" presStyleCnt="3">
        <dgm:presLayoutVars>
          <dgm:chPref val="3"/>
        </dgm:presLayoutVars>
      </dgm:prSet>
      <dgm:spPr/>
      <dgm:t>
        <a:bodyPr/>
        <a:lstStyle/>
        <a:p>
          <a:endParaRPr lang="en-US"/>
        </a:p>
      </dgm:t>
    </dgm:pt>
    <dgm:pt modelId="{B5F51A38-6934-44B6-8778-3AD3235096DD}" type="pres">
      <dgm:prSet presAssocID="{8A3CEFF0-BE3C-431C-A3C9-3EF9C1C35DF4}" presName="rootConnector" presStyleLbl="node2" presStyleIdx="0" presStyleCnt="3"/>
      <dgm:spPr/>
      <dgm:t>
        <a:bodyPr/>
        <a:lstStyle/>
        <a:p>
          <a:endParaRPr lang="en-US"/>
        </a:p>
      </dgm:t>
    </dgm:pt>
    <dgm:pt modelId="{CD89F41E-12F8-4D23-9C86-EE6C5F9CE6B0}" type="pres">
      <dgm:prSet presAssocID="{8A3CEFF0-BE3C-431C-A3C9-3EF9C1C35DF4}" presName="hierChild4" presStyleCnt="0"/>
      <dgm:spPr/>
    </dgm:pt>
    <dgm:pt modelId="{C42E841F-B8DD-47CE-BC29-1620F2BFFA1A}" type="pres">
      <dgm:prSet presAssocID="{8A3CEFF0-BE3C-431C-A3C9-3EF9C1C35DF4}" presName="hierChild5" presStyleCnt="0"/>
      <dgm:spPr/>
    </dgm:pt>
    <dgm:pt modelId="{7636ED03-515A-4207-AA5F-25C207740B9E}" type="pres">
      <dgm:prSet presAssocID="{1A481D51-9415-4541-9D36-BBE6C3284FAA}" presName="Name37" presStyleLbl="parChTrans1D2" presStyleIdx="1" presStyleCnt="3"/>
      <dgm:spPr/>
      <dgm:t>
        <a:bodyPr/>
        <a:lstStyle/>
        <a:p>
          <a:endParaRPr lang="en-US"/>
        </a:p>
      </dgm:t>
    </dgm:pt>
    <dgm:pt modelId="{F5A2E49A-078A-4C39-92F7-0D7D8D0F6A20}" type="pres">
      <dgm:prSet presAssocID="{44A77311-0882-4BE0-8815-BC302D3BB98A}" presName="hierRoot2" presStyleCnt="0">
        <dgm:presLayoutVars>
          <dgm:hierBranch val="init"/>
        </dgm:presLayoutVars>
      </dgm:prSet>
      <dgm:spPr/>
    </dgm:pt>
    <dgm:pt modelId="{312D67A9-10F1-41E6-8B0A-FA3DB3B0F509}" type="pres">
      <dgm:prSet presAssocID="{44A77311-0882-4BE0-8815-BC302D3BB98A}" presName="rootComposite" presStyleCnt="0"/>
      <dgm:spPr/>
    </dgm:pt>
    <dgm:pt modelId="{321140D2-2F77-44A1-84F6-58F32AE09E8C}" type="pres">
      <dgm:prSet presAssocID="{44A77311-0882-4BE0-8815-BC302D3BB98A}" presName="rootText" presStyleLbl="node2" presStyleIdx="1" presStyleCnt="3">
        <dgm:presLayoutVars>
          <dgm:chPref val="3"/>
        </dgm:presLayoutVars>
      </dgm:prSet>
      <dgm:spPr/>
      <dgm:t>
        <a:bodyPr/>
        <a:lstStyle/>
        <a:p>
          <a:endParaRPr lang="en-US"/>
        </a:p>
      </dgm:t>
    </dgm:pt>
    <dgm:pt modelId="{FC4BE84B-7507-4AAD-BF84-5184DA8D5082}" type="pres">
      <dgm:prSet presAssocID="{44A77311-0882-4BE0-8815-BC302D3BB98A}" presName="rootConnector" presStyleLbl="node2" presStyleIdx="1" presStyleCnt="3"/>
      <dgm:spPr/>
      <dgm:t>
        <a:bodyPr/>
        <a:lstStyle/>
        <a:p>
          <a:endParaRPr lang="en-US"/>
        </a:p>
      </dgm:t>
    </dgm:pt>
    <dgm:pt modelId="{1D770AF6-C22D-4ED8-91F2-69A84D4ABAD7}" type="pres">
      <dgm:prSet presAssocID="{44A77311-0882-4BE0-8815-BC302D3BB98A}" presName="hierChild4" presStyleCnt="0"/>
      <dgm:spPr/>
    </dgm:pt>
    <dgm:pt modelId="{764F44A9-FC17-463B-9E5C-1C7088901564}" type="pres">
      <dgm:prSet presAssocID="{44A77311-0882-4BE0-8815-BC302D3BB98A}" presName="hierChild5" presStyleCnt="0"/>
      <dgm:spPr/>
    </dgm:pt>
    <dgm:pt modelId="{3C5F42CC-0E3A-43B5-B29C-6C2FB4371A2A}" type="pres">
      <dgm:prSet presAssocID="{E1EA0F75-2904-48DD-B013-D5D1C5F36E2B}" presName="Name37" presStyleLbl="parChTrans1D2" presStyleIdx="2" presStyleCnt="3"/>
      <dgm:spPr/>
      <dgm:t>
        <a:bodyPr/>
        <a:lstStyle/>
        <a:p>
          <a:endParaRPr lang="en-US"/>
        </a:p>
      </dgm:t>
    </dgm:pt>
    <dgm:pt modelId="{362DBDCC-078A-45EE-B985-AE0E3BE9E7BC}" type="pres">
      <dgm:prSet presAssocID="{8A528221-EBD5-454D-B63A-4237588A0CDB}" presName="hierRoot2" presStyleCnt="0">
        <dgm:presLayoutVars>
          <dgm:hierBranch val="init"/>
        </dgm:presLayoutVars>
      </dgm:prSet>
      <dgm:spPr/>
    </dgm:pt>
    <dgm:pt modelId="{5934B75D-C902-4825-A63C-FC685D8DBFB4}" type="pres">
      <dgm:prSet presAssocID="{8A528221-EBD5-454D-B63A-4237588A0CDB}" presName="rootComposite" presStyleCnt="0"/>
      <dgm:spPr/>
    </dgm:pt>
    <dgm:pt modelId="{39E85B6A-7B31-4AEF-9A54-D271BA3ACA52}" type="pres">
      <dgm:prSet presAssocID="{8A528221-EBD5-454D-B63A-4237588A0CDB}" presName="rootText" presStyleLbl="node2" presStyleIdx="2" presStyleCnt="3">
        <dgm:presLayoutVars>
          <dgm:chPref val="3"/>
        </dgm:presLayoutVars>
      </dgm:prSet>
      <dgm:spPr/>
      <dgm:t>
        <a:bodyPr/>
        <a:lstStyle/>
        <a:p>
          <a:endParaRPr lang="en-US"/>
        </a:p>
      </dgm:t>
    </dgm:pt>
    <dgm:pt modelId="{8CFD8F18-C789-4CE1-A70B-82559D36230F}" type="pres">
      <dgm:prSet presAssocID="{8A528221-EBD5-454D-B63A-4237588A0CDB}" presName="rootConnector" presStyleLbl="node2" presStyleIdx="2" presStyleCnt="3"/>
      <dgm:spPr/>
      <dgm:t>
        <a:bodyPr/>
        <a:lstStyle/>
        <a:p>
          <a:endParaRPr lang="en-US"/>
        </a:p>
      </dgm:t>
    </dgm:pt>
    <dgm:pt modelId="{A7261C35-8CCF-4589-BEAA-65C577997BC1}" type="pres">
      <dgm:prSet presAssocID="{8A528221-EBD5-454D-B63A-4237588A0CDB}" presName="hierChild4" presStyleCnt="0"/>
      <dgm:spPr/>
    </dgm:pt>
    <dgm:pt modelId="{CEE25504-D498-4547-B036-41E1FE77A6E7}" type="pres">
      <dgm:prSet presAssocID="{8A528221-EBD5-454D-B63A-4237588A0CDB}" presName="hierChild5" presStyleCnt="0"/>
      <dgm:spPr/>
    </dgm:pt>
    <dgm:pt modelId="{3D155E9B-C0F6-44BD-80D1-DC50E08E1819}" type="pres">
      <dgm:prSet presAssocID="{3BDC1DE2-0D2F-4A6C-B33C-54DA148D9368}" presName="hierChild3" presStyleCnt="0"/>
      <dgm:spPr/>
    </dgm:pt>
  </dgm:ptLst>
  <dgm:cxnLst>
    <dgm:cxn modelId="{CEF94DF7-E5E9-4430-AD09-73158F2F3A20}" type="presOf" srcId="{E1EA0F75-2904-48DD-B013-D5D1C5F36E2B}" destId="{3C5F42CC-0E3A-43B5-B29C-6C2FB4371A2A}" srcOrd="0" destOrd="0" presId="urn:microsoft.com/office/officeart/2005/8/layout/orgChart1"/>
    <dgm:cxn modelId="{B00DAD45-7005-4C51-BC67-C916FD11EBCF}" type="presOf" srcId="{44A77311-0882-4BE0-8815-BC302D3BB98A}" destId="{321140D2-2F77-44A1-84F6-58F32AE09E8C}" srcOrd="0" destOrd="0" presId="urn:microsoft.com/office/officeart/2005/8/layout/orgChart1"/>
    <dgm:cxn modelId="{597C4434-97A6-4154-BC16-9BCEEB8B51A7}" type="presOf" srcId="{3BDC1DE2-0D2F-4A6C-B33C-54DA148D9368}" destId="{1A389FED-57B2-41DB-B307-AB23FD22C5FE}" srcOrd="0" destOrd="0" presId="urn:microsoft.com/office/officeart/2005/8/layout/orgChart1"/>
    <dgm:cxn modelId="{91CFE2E5-6F89-46CB-BFF5-224C7B407CD4}" type="presOf" srcId="{8A528221-EBD5-454D-B63A-4237588A0CDB}" destId="{8CFD8F18-C789-4CE1-A70B-82559D36230F}" srcOrd="1" destOrd="0" presId="urn:microsoft.com/office/officeart/2005/8/layout/orgChart1"/>
    <dgm:cxn modelId="{4CD96C64-08DB-4CC8-A671-3BFCFC95DAA4}" type="presOf" srcId="{CF139A2F-AB50-433D-80AB-2BC2A2B51528}" destId="{A4BC3524-240D-4924-9EAA-21412595270C}" srcOrd="0" destOrd="0" presId="urn:microsoft.com/office/officeart/2005/8/layout/orgChart1"/>
    <dgm:cxn modelId="{07D909D2-F12F-4757-B590-6C0F5F7B2432}" srcId="{3BDC1DE2-0D2F-4A6C-B33C-54DA148D9368}" destId="{44A77311-0882-4BE0-8815-BC302D3BB98A}" srcOrd="1" destOrd="0" parTransId="{1A481D51-9415-4541-9D36-BBE6C3284FAA}" sibTransId="{71ABF184-988D-499A-A080-7C87524CDD41}"/>
    <dgm:cxn modelId="{00AE8669-F120-4A90-A081-21C0333CD7E5}" type="presOf" srcId="{3BDC1DE2-0D2F-4A6C-B33C-54DA148D9368}" destId="{E25F808D-7063-48CC-87ED-1DF5B2C2662D}" srcOrd="1" destOrd="0" presId="urn:microsoft.com/office/officeart/2005/8/layout/orgChart1"/>
    <dgm:cxn modelId="{46E000F2-3191-4903-87D0-CF16819B2022}" srcId="{3BDC1DE2-0D2F-4A6C-B33C-54DA148D9368}" destId="{8A528221-EBD5-454D-B63A-4237588A0CDB}" srcOrd="2" destOrd="0" parTransId="{E1EA0F75-2904-48DD-B013-D5D1C5F36E2B}" sibTransId="{6D85DB6B-C0F5-49F7-B772-E785B280FB07}"/>
    <dgm:cxn modelId="{4E255065-9B24-4832-AB24-58654B8F238F}" type="presOf" srcId="{1A481D51-9415-4541-9D36-BBE6C3284FAA}" destId="{7636ED03-515A-4207-AA5F-25C207740B9E}" srcOrd="0" destOrd="0" presId="urn:microsoft.com/office/officeart/2005/8/layout/orgChart1"/>
    <dgm:cxn modelId="{12F1EF72-13D6-4660-9804-8EC0F98D2FDB}" type="presOf" srcId="{8A528221-EBD5-454D-B63A-4237588A0CDB}" destId="{39E85B6A-7B31-4AEF-9A54-D271BA3ACA52}" srcOrd="0" destOrd="0" presId="urn:microsoft.com/office/officeart/2005/8/layout/orgChart1"/>
    <dgm:cxn modelId="{F9926258-68F5-490B-A3D4-177B4BF076E4}" type="presOf" srcId="{7A23BA0A-618F-4440-9008-7BB376A7855D}" destId="{89A7C93E-970C-4BE4-92F9-DC4BB2231F5E}" srcOrd="0" destOrd="0" presId="urn:microsoft.com/office/officeart/2005/8/layout/orgChart1"/>
    <dgm:cxn modelId="{B1FFAA25-5ADD-46F9-BBA9-CE8E04583C14}" type="presOf" srcId="{8A3CEFF0-BE3C-431C-A3C9-3EF9C1C35DF4}" destId="{046420DC-9931-43E5-B840-FEB2E2F7EBBF}" srcOrd="0" destOrd="0" presId="urn:microsoft.com/office/officeart/2005/8/layout/orgChart1"/>
    <dgm:cxn modelId="{F989E85E-8266-4E06-81F1-830FB7DED128}" srcId="{3BDC1DE2-0D2F-4A6C-B33C-54DA148D9368}" destId="{8A3CEFF0-BE3C-431C-A3C9-3EF9C1C35DF4}" srcOrd="0" destOrd="0" parTransId="{CF139A2F-AB50-433D-80AB-2BC2A2B51528}" sibTransId="{AEC4F641-874A-4EC0-A33F-D2AA5FF6B251}"/>
    <dgm:cxn modelId="{A2350869-9C2B-46EB-A799-C6CF59F6FD5B}" type="presOf" srcId="{8A3CEFF0-BE3C-431C-A3C9-3EF9C1C35DF4}" destId="{B5F51A38-6934-44B6-8778-3AD3235096DD}" srcOrd="1" destOrd="0" presId="urn:microsoft.com/office/officeart/2005/8/layout/orgChart1"/>
    <dgm:cxn modelId="{D523EF14-84BC-4CCD-901D-F069A5503212}" type="presOf" srcId="{44A77311-0882-4BE0-8815-BC302D3BB98A}" destId="{FC4BE84B-7507-4AAD-BF84-5184DA8D5082}" srcOrd="1" destOrd="0" presId="urn:microsoft.com/office/officeart/2005/8/layout/orgChart1"/>
    <dgm:cxn modelId="{46ECE87A-D2DD-448D-9B6D-54A4F1821926}" srcId="{7A23BA0A-618F-4440-9008-7BB376A7855D}" destId="{3BDC1DE2-0D2F-4A6C-B33C-54DA148D9368}" srcOrd="0" destOrd="0" parTransId="{40520A73-98A0-4309-8424-70D5A3C3B9AA}" sibTransId="{1AE46495-2C6D-4D13-A8C9-886B3D2CF97A}"/>
    <dgm:cxn modelId="{6919B5EC-CC88-45CA-9EF4-F36A24D0DF23}" type="presParOf" srcId="{89A7C93E-970C-4BE4-92F9-DC4BB2231F5E}" destId="{9A8B18F6-9E5C-49AA-923B-295A931FA030}" srcOrd="0" destOrd="0" presId="urn:microsoft.com/office/officeart/2005/8/layout/orgChart1"/>
    <dgm:cxn modelId="{A25E3F15-8714-43CC-AC7C-0F32EE1ABF2D}" type="presParOf" srcId="{9A8B18F6-9E5C-49AA-923B-295A931FA030}" destId="{6166FC09-BF80-451F-BCAD-421846B824A2}" srcOrd="0" destOrd="0" presId="urn:microsoft.com/office/officeart/2005/8/layout/orgChart1"/>
    <dgm:cxn modelId="{5A843482-0D65-4E01-ACCB-1F5EFF88FA5E}" type="presParOf" srcId="{6166FC09-BF80-451F-BCAD-421846B824A2}" destId="{1A389FED-57B2-41DB-B307-AB23FD22C5FE}" srcOrd="0" destOrd="0" presId="urn:microsoft.com/office/officeart/2005/8/layout/orgChart1"/>
    <dgm:cxn modelId="{9F129CAF-26DD-447E-82B0-D62B7FF65B42}" type="presParOf" srcId="{6166FC09-BF80-451F-BCAD-421846B824A2}" destId="{E25F808D-7063-48CC-87ED-1DF5B2C2662D}" srcOrd="1" destOrd="0" presId="urn:microsoft.com/office/officeart/2005/8/layout/orgChart1"/>
    <dgm:cxn modelId="{8FBDC9FC-D70D-49E1-B014-BDE06CAA956F}" type="presParOf" srcId="{9A8B18F6-9E5C-49AA-923B-295A931FA030}" destId="{5EB9B55B-41E5-4214-B08B-722EA5B4EBD0}" srcOrd="1" destOrd="0" presId="urn:microsoft.com/office/officeart/2005/8/layout/orgChart1"/>
    <dgm:cxn modelId="{6D822F98-353D-4A44-ADDA-D47B825412DD}" type="presParOf" srcId="{5EB9B55B-41E5-4214-B08B-722EA5B4EBD0}" destId="{A4BC3524-240D-4924-9EAA-21412595270C}" srcOrd="0" destOrd="0" presId="urn:microsoft.com/office/officeart/2005/8/layout/orgChart1"/>
    <dgm:cxn modelId="{2DAE4079-A4B3-485E-BD05-713B24C750FD}" type="presParOf" srcId="{5EB9B55B-41E5-4214-B08B-722EA5B4EBD0}" destId="{FDBA1EE2-1C1F-4E45-B89A-AC540BB6F7A8}" srcOrd="1" destOrd="0" presId="urn:microsoft.com/office/officeart/2005/8/layout/orgChart1"/>
    <dgm:cxn modelId="{C7F4B7B3-6F75-46D5-8A4E-C6A079B6CD82}" type="presParOf" srcId="{FDBA1EE2-1C1F-4E45-B89A-AC540BB6F7A8}" destId="{12677DDA-0937-452F-9D71-070ACCD13EA3}" srcOrd="0" destOrd="0" presId="urn:microsoft.com/office/officeart/2005/8/layout/orgChart1"/>
    <dgm:cxn modelId="{75EEFF2E-9806-4175-8AA0-2A7BDA803557}" type="presParOf" srcId="{12677DDA-0937-452F-9D71-070ACCD13EA3}" destId="{046420DC-9931-43E5-B840-FEB2E2F7EBBF}" srcOrd="0" destOrd="0" presId="urn:microsoft.com/office/officeart/2005/8/layout/orgChart1"/>
    <dgm:cxn modelId="{D4012AC2-85C7-4064-ABB8-2E17215F7220}" type="presParOf" srcId="{12677DDA-0937-452F-9D71-070ACCD13EA3}" destId="{B5F51A38-6934-44B6-8778-3AD3235096DD}" srcOrd="1" destOrd="0" presId="urn:microsoft.com/office/officeart/2005/8/layout/orgChart1"/>
    <dgm:cxn modelId="{692AF81B-0CDA-4422-9611-0ABA209489AC}" type="presParOf" srcId="{FDBA1EE2-1C1F-4E45-B89A-AC540BB6F7A8}" destId="{CD89F41E-12F8-4D23-9C86-EE6C5F9CE6B0}" srcOrd="1" destOrd="0" presId="urn:microsoft.com/office/officeart/2005/8/layout/orgChart1"/>
    <dgm:cxn modelId="{C16E2DEB-73B9-4B16-AD90-6FCD6044874E}" type="presParOf" srcId="{FDBA1EE2-1C1F-4E45-B89A-AC540BB6F7A8}" destId="{C42E841F-B8DD-47CE-BC29-1620F2BFFA1A}" srcOrd="2" destOrd="0" presId="urn:microsoft.com/office/officeart/2005/8/layout/orgChart1"/>
    <dgm:cxn modelId="{46E51AF9-22F8-4B18-B3DD-C484BE150973}" type="presParOf" srcId="{5EB9B55B-41E5-4214-B08B-722EA5B4EBD0}" destId="{7636ED03-515A-4207-AA5F-25C207740B9E}" srcOrd="2" destOrd="0" presId="urn:microsoft.com/office/officeart/2005/8/layout/orgChart1"/>
    <dgm:cxn modelId="{D18F1EC9-3104-4C41-A925-66FE6318E14E}" type="presParOf" srcId="{5EB9B55B-41E5-4214-B08B-722EA5B4EBD0}" destId="{F5A2E49A-078A-4C39-92F7-0D7D8D0F6A20}" srcOrd="3" destOrd="0" presId="urn:microsoft.com/office/officeart/2005/8/layout/orgChart1"/>
    <dgm:cxn modelId="{2E1D3AF0-3A50-4BB7-ACF9-D6D31AE705F9}" type="presParOf" srcId="{F5A2E49A-078A-4C39-92F7-0D7D8D0F6A20}" destId="{312D67A9-10F1-41E6-8B0A-FA3DB3B0F509}" srcOrd="0" destOrd="0" presId="urn:microsoft.com/office/officeart/2005/8/layout/orgChart1"/>
    <dgm:cxn modelId="{E98E99C7-BEEA-49FF-BF44-15B2D4207190}" type="presParOf" srcId="{312D67A9-10F1-41E6-8B0A-FA3DB3B0F509}" destId="{321140D2-2F77-44A1-84F6-58F32AE09E8C}" srcOrd="0" destOrd="0" presId="urn:microsoft.com/office/officeart/2005/8/layout/orgChart1"/>
    <dgm:cxn modelId="{D9E5E089-BCEF-4020-BBC9-C5F6B04484B0}" type="presParOf" srcId="{312D67A9-10F1-41E6-8B0A-FA3DB3B0F509}" destId="{FC4BE84B-7507-4AAD-BF84-5184DA8D5082}" srcOrd="1" destOrd="0" presId="urn:microsoft.com/office/officeart/2005/8/layout/orgChart1"/>
    <dgm:cxn modelId="{F79F73E3-D316-4660-ABAA-902F60443C29}" type="presParOf" srcId="{F5A2E49A-078A-4C39-92F7-0D7D8D0F6A20}" destId="{1D770AF6-C22D-4ED8-91F2-69A84D4ABAD7}" srcOrd="1" destOrd="0" presId="urn:microsoft.com/office/officeart/2005/8/layout/orgChart1"/>
    <dgm:cxn modelId="{89563D28-6A88-46F7-AE41-35D44E03D181}" type="presParOf" srcId="{F5A2E49A-078A-4C39-92F7-0D7D8D0F6A20}" destId="{764F44A9-FC17-463B-9E5C-1C7088901564}" srcOrd="2" destOrd="0" presId="urn:microsoft.com/office/officeart/2005/8/layout/orgChart1"/>
    <dgm:cxn modelId="{9BC15B22-17B5-479F-B9F5-B0C1EDC14880}" type="presParOf" srcId="{5EB9B55B-41E5-4214-B08B-722EA5B4EBD0}" destId="{3C5F42CC-0E3A-43B5-B29C-6C2FB4371A2A}" srcOrd="4" destOrd="0" presId="urn:microsoft.com/office/officeart/2005/8/layout/orgChart1"/>
    <dgm:cxn modelId="{541B5B03-1053-4166-B09D-86FEDAD58EEC}" type="presParOf" srcId="{5EB9B55B-41E5-4214-B08B-722EA5B4EBD0}" destId="{362DBDCC-078A-45EE-B985-AE0E3BE9E7BC}" srcOrd="5" destOrd="0" presId="urn:microsoft.com/office/officeart/2005/8/layout/orgChart1"/>
    <dgm:cxn modelId="{24B4FDF7-54BA-49FD-B229-001E8D77CB7D}" type="presParOf" srcId="{362DBDCC-078A-45EE-B985-AE0E3BE9E7BC}" destId="{5934B75D-C902-4825-A63C-FC685D8DBFB4}" srcOrd="0" destOrd="0" presId="urn:microsoft.com/office/officeart/2005/8/layout/orgChart1"/>
    <dgm:cxn modelId="{B55566BF-D9A5-49EC-A0FC-BF4C513C2E62}" type="presParOf" srcId="{5934B75D-C902-4825-A63C-FC685D8DBFB4}" destId="{39E85B6A-7B31-4AEF-9A54-D271BA3ACA52}" srcOrd="0" destOrd="0" presId="urn:microsoft.com/office/officeart/2005/8/layout/orgChart1"/>
    <dgm:cxn modelId="{AC72FDCD-4C7D-4009-B6DA-B90E98E5FF20}" type="presParOf" srcId="{5934B75D-C902-4825-A63C-FC685D8DBFB4}" destId="{8CFD8F18-C789-4CE1-A70B-82559D36230F}" srcOrd="1" destOrd="0" presId="urn:microsoft.com/office/officeart/2005/8/layout/orgChart1"/>
    <dgm:cxn modelId="{7A14D43E-66DF-44B3-9153-8EA1E27D9BD4}" type="presParOf" srcId="{362DBDCC-078A-45EE-B985-AE0E3BE9E7BC}" destId="{A7261C35-8CCF-4589-BEAA-65C577997BC1}" srcOrd="1" destOrd="0" presId="urn:microsoft.com/office/officeart/2005/8/layout/orgChart1"/>
    <dgm:cxn modelId="{0D0E4532-0913-4C1F-8E89-F02044DA527B}" type="presParOf" srcId="{362DBDCC-078A-45EE-B985-AE0E3BE9E7BC}" destId="{CEE25504-D498-4547-B036-41E1FE77A6E7}" srcOrd="2" destOrd="0" presId="urn:microsoft.com/office/officeart/2005/8/layout/orgChart1"/>
    <dgm:cxn modelId="{CC500F36-D1A3-41C0-AB6A-5F56F36039C7}" type="presParOf" srcId="{9A8B18F6-9E5C-49AA-923B-295A931FA030}" destId="{3D155E9B-C0F6-44BD-80D1-DC50E08E1819}" srcOrd="2" destOrd="0" presId="urn:microsoft.com/office/officeart/2005/8/layout/orgChart1"/>
  </dgm:cxnLst>
  <dgm:bg/>
  <dgm:whole/>
  <dgm:extLst>
    <a:ext uri="http://schemas.microsoft.com/office/drawing/2008/diagram">
      <dsp:dataModelExt xmlns:dsp="http://schemas.microsoft.com/office/drawing/2008/diagram" relId="rId3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5770B5-DFD8-449F-BAA0-63AC23F65616}">
      <dsp:nvSpPr>
        <dsp:cNvPr id="0" name=""/>
        <dsp:cNvSpPr/>
      </dsp:nvSpPr>
      <dsp:spPr>
        <a:xfrm>
          <a:off x="4916473" y="2673722"/>
          <a:ext cx="4216429" cy="292710"/>
        </a:xfrm>
        <a:custGeom>
          <a:avLst/>
          <a:gdLst/>
          <a:ahLst/>
          <a:cxnLst/>
          <a:rect l="0" t="0" r="0" b="0"/>
          <a:pathLst>
            <a:path>
              <a:moveTo>
                <a:pt x="0" y="0"/>
              </a:moveTo>
              <a:lnTo>
                <a:pt x="0" y="146355"/>
              </a:lnTo>
              <a:lnTo>
                <a:pt x="4216429" y="146355"/>
              </a:lnTo>
              <a:lnTo>
                <a:pt x="4216429" y="29271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09728E-599D-403B-A895-95CF3CD2F71E}">
      <dsp:nvSpPr>
        <dsp:cNvPr id="0" name=""/>
        <dsp:cNvSpPr/>
      </dsp:nvSpPr>
      <dsp:spPr>
        <a:xfrm>
          <a:off x="4916473" y="2673722"/>
          <a:ext cx="2529857" cy="292710"/>
        </a:xfrm>
        <a:custGeom>
          <a:avLst/>
          <a:gdLst/>
          <a:ahLst/>
          <a:cxnLst/>
          <a:rect l="0" t="0" r="0" b="0"/>
          <a:pathLst>
            <a:path>
              <a:moveTo>
                <a:pt x="0" y="0"/>
              </a:moveTo>
              <a:lnTo>
                <a:pt x="0" y="146355"/>
              </a:lnTo>
              <a:lnTo>
                <a:pt x="2529857" y="146355"/>
              </a:lnTo>
              <a:lnTo>
                <a:pt x="2529857" y="29271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7360FC3-A645-43D7-A4EC-E39B1FCE4F8B}">
      <dsp:nvSpPr>
        <dsp:cNvPr id="0" name=""/>
        <dsp:cNvSpPr/>
      </dsp:nvSpPr>
      <dsp:spPr>
        <a:xfrm>
          <a:off x="4916473" y="2673722"/>
          <a:ext cx="843285" cy="292710"/>
        </a:xfrm>
        <a:custGeom>
          <a:avLst/>
          <a:gdLst/>
          <a:ahLst/>
          <a:cxnLst/>
          <a:rect l="0" t="0" r="0" b="0"/>
          <a:pathLst>
            <a:path>
              <a:moveTo>
                <a:pt x="0" y="0"/>
              </a:moveTo>
              <a:lnTo>
                <a:pt x="0" y="146355"/>
              </a:lnTo>
              <a:lnTo>
                <a:pt x="843285" y="146355"/>
              </a:lnTo>
              <a:lnTo>
                <a:pt x="843285" y="29271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701162-7D5F-4E46-AF8B-57F3157A1D85}">
      <dsp:nvSpPr>
        <dsp:cNvPr id="0" name=""/>
        <dsp:cNvSpPr/>
      </dsp:nvSpPr>
      <dsp:spPr>
        <a:xfrm>
          <a:off x="4073187" y="2673722"/>
          <a:ext cx="843285" cy="292710"/>
        </a:xfrm>
        <a:custGeom>
          <a:avLst/>
          <a:gdLst/>
          <a:ahLst/>
          <a:cxnLst/>
          <a:rect l="0" t="0" r="0" b="0"/>
          <a:pathLst>
            <a:path>
              <a:moveTo>
                <a:pt x="843285" y="0"/>
              </a:moveTo>
              <a:lnTo>
                <a:pt x="843285" y="146355"/>
              </a:lnTo>
              <a:lnTo>
                <a:pt x="0" y="146355"/>
              </a:lnTo>
              <a:lnTo>
                <a:pt x="0" y="29271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636ED03-515A-4207-AA5F-25C207740B9E}">
      <dsp:nvSpPr>
        <dsp:cNvPr id="0" name=""/>
        <dsp:cNvSpPr/>
      </dsp:nvSpPr>
      <dsp:spPr>
        <a:xfrm>
          <a:off x="2386615" y="2673722"/>
          <a:ext cx="2529857" cy="292710"/>
        </a:xfrm>
        <a:custGeom>
          <a:avLst/>
          <a:gdLst/>
          <a:ahLst/>
          <a:cxnLst/>
          <a:rect l="0" t="0" r="0" b="0"/>
          <a:pathLst>
            <a:path>
              <a:moveTo>
                <a:pt x="2529857" y="0"/>
              </a:moveTo>
              <a:lnTo>
                <a:pt x="2529857" y="146355"/>
              </a:lnTo>
              <a:lnTo>
                <a:pt x="0" y="146355"/>
              </a:lnTo>
              <a:lnTo>
                <a:pt x="0" y="29271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BC3524-240D-4924-9EAA-21412595270C}">
      <dsp:nvSpPr>
        <dsp:cNvPr id="0" name=""/>
        <dsp:cNvSpPr/>
      </dsp:nvSpPr>
      <dsp:spPr>
        <a:xfrm>
          <a:off x="700043" y="2673722"/>
          <a:ext cx="4216429" cy="292710"/>
        </a:xfrm>
        <a:custGeom>
          <a:avLst/>
          <a:gdLst/>
          <a:ahLst/>
          <a:cxnLst/>
          <a:rect l="0" t="0" r="0" b="0"/>
          <a:pathLst>
            <a:path>
              <a:moveTo>
                <a:pt x="4216429" y="0"/>
              </a:moveTo>
              <a:lnTo>
                <a:pt x="4216429" y="146355"/>
              </a:lnTo>
              <a:lnTo>
                <a:pt x="0" y="146355"/>
              </a:lnTo>
              <a:lnTo>
                <a:pt x="0" y="29271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389FED-57B2-41DB-B307-AB23FD22C5FE}">
      <dsp:nvSpPr>
        <dsp:cNvPr id="0" name=""/>
        <dsp:cNvSpPr/>
      </dsp:nvSpPr>
      <dsp:spPr>
        <a:xfrm>
          <a:off x="4219542" y="1976791"/>
          <a:ext cx="1393860" cy="696930"/>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en-US" sz="1600" kern="1200" noProof="1" smtClean="0">
              <a:solidFill>
                <a:schemeClr val="tx1"/>
              </a:solidFill>
            </a:rPr>
            <a:t>Instruction Set</a:t>
          </a:r>
          <a:endParaRPr lang="en-US" sz="1600" kern="1200" dirty="0">
            <a:solidFill>
              <a:schemeClr val="tx1"/>
            </a:solidFill>
          </a:endParaRPr>
        </a:p>
      </dsp:txBody>
      <dsp:txXfrm>
        <a:off x="4219542" y="1976791"/>
        <a:ext cx="1393860" cy="696930"/>
      </dsp:txXfrm>
    </dsp:sp>
    <dsp:sp modelId="{046420DC-9931-43E5-B840-FEB2E2F7EBBF}">
      <dsp:nvSpPr>
        <dsp:cNvPr id="0" name=""/>
        <dsp:cNvSpPr/>
      </dsp:nvSpPr>
      <dsp:spPr>
        <a:xfrm>
          <a:off x="3113" y="2966432"/>
          <a:ext cx="1393860" cy="696930"/>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en-US" sz="1600" kern="1200" noProof="1" smtClean="0">
              <a:solidFill>
                <a:schemeClr val="tx1"/>
              </a:solidFill>
            </a:rPr>
            <a:t>Data Transfer Group</a:t>
          </a:r>
          <a:endParaRPr lang="en-US" sz="1600" kern="1200" dirty="0">
            <a:solidFill>
              <a:schemeClr val="tx1"/>
            </a:solidFill>
          </a:endParaRPr>
        </a:p>
      </dsp:txBody>
      <dsp:txXfrm>
        <a:off x="3113" y="2966432"/>
        <a:ext cx="1393860" cy="696930"/>
      </dsp:txXfrm>
    </dsp:sp>
    <dsp:sp modelId="{321140D2-2F77-44A1-84F6-58F32AE09E8C}">
      <dsp:nvSpPr>
        <dsp:cNvPr id="0" name=""/>
        <dsp:cNvSpPr/>
      </dsp:nvSpPr>
      <dsp:spPr>
        <a:xfrm>
          <a:off x="1689685" y="2966432"/>
          <a:ext cx="1393860" cy="696930"/>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endParaRPr lang="en-US" altLang="en-US" sz="1600" kern="1200" noProof="1" smtClean="0">
            <a:solidFill>
              <a:schemeClr val="tx1"/>
            </a:solidFill>
          </a:endParaRPr>
        </a:p>
        <a:p>
          <a:pPr marL="0" marR="0" lvl="0" indent="0" algn="ctr" defTabSz="914400" eaLnBrk="1" fontAlgn="auto" latinLnBrk="0" hangingPunct="1">
            <a:lnSpc>
              <a:spcPct val="100000"/>
            </a:lnSpc>
            <a:spcBef>
              <a:spcPct val="0"/>
            </a:spcBef>
            <a:spcAft>
              <a:spcPts val="0"/>
            </a:spcAft>
            <a:buClrTx/>
            <a:buSzTx/>
            <a:buFontTx/>
            <a:buNone/>
            <a:tabLst/>
            <a:defRPr/>
          </a:pPr>
          <a:r>
            <a:rPr lang="en-US" altLang="en-US" sz="1600" kern="1200" noProof="1" smtClean="0">
              <a:solidFill>
                <a:schemeClr val="tx1"/>
              </a:solidFill>
            </a:rPr>
            <a:t>Arithmetic Group</a:t>
          </a:r>
        </a:p>
        <a:p>
          <a:pPr lvl="0" algn="ctr" defTabSz="711200">
            <a:lnSpc>
              <a:spcPct val="90000"/>
            </a:lnSpc>
            <a:spcBef>
              <a:spcPct val="0"/>
            </a:spcBef>
            <a:spcAft>
              <a:spcPct val="35000"/>
            </a:spcAft>
          </a:pPr>
          <a:endParaRPr lang="en-US" sz="1600" kern="1200" dirty="0">
            <a:solidFill>
              <a:schemeClr val="tx1"/>
            </a:solidFill>
          </a:endParaRPr>
        </a:p>
      </dsp:txBody>
      <dsp:txXfrm>
        <a:off x="1689685" y="2966432"/>
        <a:ext cx="1393860" cy="696930"/>
      </dsp:txXfrm>
    </dsp:sp>
    <dsp:sp modelId="{AFA83C4D-ABB4-4BAD-8B22-ED6E6640C77F}">
      <dsp:nvSpPr>
        <dsp:cNvPr id="0" name=""/>
        <dsp:cNvSpPr/>
      </dsp:nvSpPr>
      <dsp:spPr>
        <a:xfrm>
          <a:off x="3376256" y="2966432"/>
          <a:ext cx="1393860" cy="696930"/>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endParaRPr lang="en-US" altLang="en-US" sz="1600" kern="1200" noProof="1" smtClean="0">
            <a:solidFill>
              <a:schemeClr val="tx1"/>
            </a:solidFill>
          </a:endParaRPr>
        </a:p>
        <a:p>
          <a:pPr marL="0" marR="0" lvl="0" indent="0" algn="ctr" defTabSz="914400" eaLnBrk="1" fontAlgn="auto" latinLnBrk="0" hangingPunct="1">
            <a:lnSpc>
              <a:spcPct val="100000"/>
            </a:lnSpc>
            <a:spcBef>
              <a:spcPct val="0"/>
            </a:spcBef>
            <a:spcAft>
              <a:spcPts val="0"/>
            </a:spcAft>
            <a:buClrTx/>
            <a:buSzTx/>
            <a:buFontTx/>
            <a:buNone/>
            <a:tabLst/>
            <a:defRPr/>
          </a:pPr>
          <a:r>
            <a:rPr lang="en-US" altLang="en-US" sz="1600" kern="1200" noProof="1" smtClean="0">
              <a:solidFill>
                <a:schemeClr val="tx1"/>
              </a:solidFill>
            </a:rPr>
            <a:t>Bit manipulation</a:t>
          </a:r>
          <a:endParaRPr lang="en-US" sz="1600" kern="1200" dirty="0" smtClean="0">
            <a:solidFill>
              <a:schemeClr val="tx1"/>
            </a:solidFill>
          </a:endParaRPr>
        </a:p>
        <a:p>
          <a:pPr lvl="0" algn="ctr" defTabSz="355600">
            <a:lnSpc>
              <a:spcPct val="90000"/>
            </a:lnSpc>
            <a:spcBef>
              <a:spcPct val="0"/>
            </a:spcBef>
            <a:spcAft>
              <a:spcPct val="35000"/>
            </a:spcAft>
          </a:pPr>
          <a:endParaRPr lang="en-US" altLang="en-US" sz="1600" kern="1200" noProof="1" smtClean="0">
            <a:solidFill>
              <a:schemeClr val="tx1"/>
            </a:solidFill>
          </a:endParaRPr>
        </a:p>
      </dsp:txBody>
      <dsp:txXfrm>
        <a:off x="3376256" y="2966432"/>
        <a:ext cx="1393860" cy="696930"/>
      </dsp:txXfrm>
    </dsp:sp>
    <dsp:sp modelId="{7084B184-E340-432A-9413-29AF26383760}">
      <dsp:nvSpPr>
        <dsp:cNvPr id="0" name=""/>
        <dsp:cNvSpPr/>
      </dsp:nvSpPr>
      <dsp:spPr>
        <a:xfrm>
          <a:off x="5062828" y="2966432"/>
          <a:ext cx="1393860" cy="696930"/>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endParaRPr lang="en-US" altLang="en-US" sz="1600" kern="1200" noProof="1" smtClean="0">
            <a:solidFill>
              <a:schemeClr val="tx1"/>
            </a:solidFill>
          </a:endParaRPr>
        </a:p>
        <a:p>
          <a:pPr marL="0" marR="0" lvl="0" indent="0" algn="ctr" defTabSz="914400" eaLnBrk="1" fontAlgn="auto" latinLnBrk="0" hangingPunct="1">
            <a:lnSpc>
              <a:spcPct val="100000"/>
            </a:lnSpc>
            <a:spcBef>
              <a:spcPct val="0"/>
            </a:spcBef>
            <a:spcAft>
              <a:spcPts val="0"/>
            </a:spcAft>
            <a:buClrTx/>
            <a:buSzTx/>
            <a:buFontTx/>
            <a:buNone/>
            <a:tabLst/>
            <a:defRPr/>
          </a:pPr>
          <a:r>
            <a:rPr lang="en-US" altLang="en-US" sz="1600" kern="1200" noProof="1" smtClean="0">
              <a:solidFill>
                <a:schemeClr val="tx1"/>
              </a:solidFill>
            </a:rPr>
            <a:t>String Instructions</a:t>
          </a:r>
        </a:p>
        <a:p>
          <a:pPr lvl="0" algn="ctr" defTabSz="355600">
            <a:lnSpc>
              <a:spcPct val="90000"/>
            </a:lnSpc>
            <a:spcBef>
              <a:spcPct val="0"/>
            </a:spcBef>
            <a:spcAft>
              <a:spcPct val="35000"/>
            </a:spcAft>
          </a:pPr>
          <a:endParaRPr lang="en-US" sz="1600" kern="1200" dirty="0">
            <a:solidFill>
              <a:schemeClr val="tx1"/>
            </a:solidFill>
          </a:endParaRPr>
        </a:p>
      </dsp:txBody>
      <dsp:txXfrm>
        <a:off x="5062828" y="2966432"/>
        <a:ext cx="1393860" cy="696930"/>
      </dsp:txXfrm>
    </dsp:sp>
    <dsp:sp modelId="{34E6816E-E9FF-4477-9813-50508F7F8A38}">
      <dsp:nvSpPr>
        <dsp:cNvPr id="0" name=""/>
        <dsp:cNvSpPr/>
      </dsp:nvSpPr>
      <dsp:spPr>
        <a:xfrm>
          <a:off x="6749400" y="2966432"/>
          <a:ext cx="1393860" cy="696930"/>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11150">
            <a:lnSpc>
              <a:spcPct val="90000"/>
            </a:lnSpc>
            <a:spcBef>
              <a:spcPct val="0"/>
            </a:spcBef>
            <a:spcAft>
              <a:spcPct val="35000"/>
            </a:spcAft>
          </a:pPr>
          <a:r>
            <a:rPr lang="en-US" sz="1600" kern="1200" dirty="0" smtClean="0">
              <a:solidFill>
                <a:schemeClr val="tx1"/>
              </a:solidFill>
            </a:rPr>
            <a:t>Program Transfer Instructions</a:t>
          </a:r>
          <a:endParaRPr lang="en-US" sz="1600" kern="1200" dirty="0">
            <a:solidFill>
              <a:schemeClr val="tx1"/>
            </a:solidFill>
          </a:endParaRPr>
        </a:p>
      </dsp:txBody>
      <dsp:txXfrm>
        <a:off x="6749400" y="2966432"/>
        <a:ext cx="1393860" cy="696930"/>
      </dsp:txXfrm>
    </dsp:sp>
    <dsp:sp modelId="{10AEC24D-E96E-48EA-AE39-3847ADF8DDD6}">
      <dsp:nvSpPr>
        <dsp:cNvPr id="0" name=""/>
        <dsp:cNvSpPr/>
      </dsp:nvSpPr>
      <dsp:spPr>
        <a:xfrm>
          <a:off x="8435971" y="2966432"/>
          <a:ext cx="1393860" cy="696930"/>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en-US" sz="1600" kern="1200" noProof="1" smtClean="0">
              <a:solidFill>
                <a:schemeClr val="tx1"/>
              </a:solidFill>
            </a:rPr>
            <a:t>Process Control Instructions</a:t>
          </a:r>
        </a:p>
      </dsp:txBody>
      <dsp:txXfrm>
        <a:off x="8435971" y="2966432"/>
        <a:ext cx="1393860" cy="6969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4567CF-B54F-4C1C-AA45-ED800296BF7A}">
      <dsp:nvSpPr>
        <dsp:cNvPr id="0" name=""/>
        <dsp:cNvSpPr/>
      </dsp:nvSpPr>
      <dsp:spPr>
        <a:xfrm>
          <a:off x="3242785" y="1719745"/>
          <a:ext cx="2539769" cy="293857"/>
        </a:xfrm>
        <a:custGeom>
          <a:avLst/>
          <a:gdLst/>
          <a:ahLst/>
          <a:cxnLst/>
          <a:rect l="0" t="0" r="0" b="0"/>
          <a:pathLst>
            <a:path>
              <a:moveTo>
                <a:pt x="0" y="0"/>
              </a:moveTo>
              <a:lnTo>
                <a:pt x="0" y="146928"/>
              </a:lnTo>
              <a:lnTo>
                <a:pt x="2539769" y="146928"/>
              </a:lnTo>
              <a:lnTo>
                <a:pt x="2539769" y="29385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C5F42CC-0E3A-43B5-B29C-6C2FB4371A2A}">
      <dsp:nvSpPr>
        <dsp:cNvPr id="0" name=""/>
        <dsp:cNvSpPr/>
      </dsp:nvSpPr>
      <dsp:spPr>
        <a:xfrm>
          <a:off x="3242785" y="1719745"/>
          <a:ext cx="846589" cy="293857"/>
        </a:xfrm>
        <a:custGeom>
          <a:avLst/>
          <a:gdLst/>
          <a:ahLst/>
          <a:cxnLst/>
          <a:rect l="0" t="0" r="0" b="0"/>
          <a:pathLst>
            <a:path>
              <a:moveTo>
                <a:pt x="0" y="0"/>
              </a:moveTo>
              <a:lnTo>
                <a:pt x="0" y="146928"/>
              </a:lnTo>
              <a:lnTo>
                <a:pt x="846589" y="146928"/>
              </a:lnTo>
              <a:lnTo>
                <a:pt x="846589" y="29385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636ED03-515A-4207-AA5F-25C207740B9E}">
      <dsp:nvSpPr>
        <dsp:cNvPr id="0" name=""/>
        <dsp:cNvSpPr/>
      </dsp:nvSpPr>
      <dsp:spPr>
        <a:xfrm>
          <a:off x="2396195" y="1719745"/>
          <a:ext cx="846589" cy="293857"/>
        </a:xfrm>
        <a:custGeom>
          <a:avLst/>
          <a:gdLst/>
          <a:ahLst/>
          <a:cxnLst/>
          <a:rect l="0" t="0" r="0" b="0"/>
          <a:pathLst>
            <a:path>
              <a:moveTo>
                <a:pt x="846589" y="0"/>
              </a:moveTo>
              <a:lnTo>
                <a:pt x="846589" y="146928"/>
              </a:lnTo>
              <a:lnTo>
                <a:pt x="0" y="146928"/>
              </a:lnTo>
              <a:lnTo>
                <a:pt x="0" y="29385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BC3524-240D-4924-9EAA-21412595270C}">
      <dsp:nvSpPr>
        <dsp:cNvPr id="0" name=""/>
        <dsp:cNvSpPr/>
      </dsp:nvSpPr>
      <dsp:spPr>
        <a:xfrm>
          <a:off x="703015" y="1719745"/>
          <a:ext cx="2539769" cy="293857"/>
        </a:xfrm>
        <a:custGeom>
          <a:avLst/>
          <a:gdLst/>
          <a:ahLst/>
          <a:cxnLst/>
          <a:rect l="0" t="0" r="0" b="0"/>
          <a:pathLst>
            <a:path>
              <a:moveTo>
                <a:pt x="2539769" y="0"/>
              </a:moveTo>
              <a:lnTo>
                <a:pt x="2539769" y="146928"/>
              </a:lnTo>
              <a:lnTo>
                <a:pt x="0" y="146928"/>
              </a:lnTo>
              <a:lnTo>
                <a:pt x="0" y="29385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389FED-57B2-41DB-B307-AB23FD22C5FE}">
      <dsp:nvSpPr>
        <dsp:cNvPr id="0" name=""/>
        <dsp:cNvSpPr/>
      </dsp:nvSpPr>
      <dsp:spPr>
        <a:xfrm>
          <a:off x="2543124" y="1020084"/>
          <a:ext cx="1399322" cy="699661"/>
        </a:xfrm>
        <a:prstGeom prst="rect">
          <a:avLst/>
        </a:prstGeom>
        <a:no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endParaRPr lang="en-US" sz="1600" kern="1200" dirty="0"/>
        </a:p>
      </dsp:txBody>
      <dsp:txXfrm>
        <a:off x="2543124" y="1020084"/>
        <a:ext cx="1399322" cy="699661"/>
      </dsp:txXfrm>
    </dsp:sp>
    <dsp:sp modelId="{046420DC-9931-43E5-B840-FEB2E2F7EBBF}">
      <dsp:nvSpPr>
        <dsp:cNvPr id="0" name=""/>
        <dsp:cNvSpPr/>
      </dsp:nvSpPr>
      <dsp:spPr>
        <a:xfrm>
          <a:off x="3354" y="2013603"/>
          <a:ext cx="1399322" cy="699661"/>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en-US" sz="1600" kern="1200" noProof="1" smtClean="0">
              <a:solidFill>
                <a:schemeClr val="tx1"/>
              </a:solidFill>
            </a:rPr>
            <a:t>Unconditional</a:t>
          </a:r>
          <a:endParaRPr lang="en-US" sz="1600" kern="1200" dirty="0">
            <a:solidFill>
              <a:schemeClr val="tx1"/>
            </a:solidFill>
          </a:endParaRPr>
        </a:p>
      </dsp:txBody>
      <dsp:txXfrm>
        <a:off x="3354" y="2013603"/>
        <a:ext cx="1399322" cy="699661"/>
      </dsp:txXfrm>
    </dsp:sp>
    <dsp:sp modelId="{321140D2-2F77-44A1-84F6-58F32AE09E8C}">
      <dsp:nvSpPr>
        <dsp:cNvPr id="0" name=""/>
        <dsp:cNvSpPr/>
      </dsp:nvSpPr>
      <dsp:spPr>
        <a:xfrm>
          <a:off x="1696534" y="2013603"/>
          <a:ext cx="1399322" cy="699661"/>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sz="1600" kern="1200" noProof="1" smtClean="0">
              <a:solidFill>
                <a:schemeClr val="tx1"/>
              </a:solidFill>
            </a:rPr>
            <a:t>Conditional</a:t>
          </a:r>
          <a:endParaRPr lang="en-US" sz="1600" kern="1200" dirty="0">
            <a:solidFill>
              <a:schemeClr val="tx1"/>
            </a:solidFill>
          </a:endParaRPr>
        </a:p>
      </dsp:txBody>
      <dsp:txXfrm>
        <a:off x="1696534" y="2013603"/>
        <a:ext cx="1399322" cy="699661"/>
      </dsp:txXfrm>
    </dsp:sp>
    <dsp:sp modelId="{39E85B6A-7B31-4AEF-9A54-D271BA3ACA52}">
      <dsp:nvSpPr>
        <dsp:cNvPr id="0" name=""/>
        <dsp:cNvSpPr/>
      </dsp:nvSpPr>
      <dsp:spPr>
        <a:xfrm>
          <a:off x="3389714" y="2013603"/>
          <a:ext cx="1399322" cy="699661"/>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R="0" lvl="0" algn="ctr" defTabSz="711200" eaLnBrk="1" fontAlgn="auto" latinLnBrk="0" hangingPunct="1">
            <a:lnSpc>
              <a:spcPct val="90000"/>
            </a:lnSpc>
            <a:spcBef>
              <a:spcPct val="0"/>
            </a:spcBef>
            <a:spcAft>
              <a:spcPct val="35000"/>
            </a:spcAft>
            <a:buClrTx/>
            <a:buSzTx/>
            <a:buFontTx/>
            <a:tabLst/>
            <a:defRPr/>
          </a:pPr>
          <a:r>
            <a:rPr lang="en-US" sz="1600" kern="1200" noProof="1" smtClean="0">
              <a:solidFill>
                <a:schemeClr val="tx1"/>
              </a:solidFill>
            </a:rPr>
            <a:t>Iteration Control</a:t>
          </a:r>
          <a:endParaRPr lang="en-US" sz="1600" kern="1200" dirty="0">
            <a:solidFill>
              <a:schemeClr val="tx1"/>
            </a:solidFill>
          </a:endParaRPr>
        </a:p>
      </dsp:txBody>
      <dsp:txXfrm>
        <a:off x="3389714" y="2013603"/>
        <a:ext cx="1399322" cy="699661"/>
      </dsp:txXfrm>
    </dsp:sp>
    <dsp:sp modelId="{3A396F1E-9B9F-406F-9E40-178C0C3794B6}">
      <dsp:nvSpPr>
        <dsp:cNvPr id="0" name=""/>
        <dsp:cNvSpPr/>
      </dsp:nvSpPr>
      <dsp:spPr>
        <a:xfrm>
          <a:off x="5082894" y="2013603"/>
          <a:ext cx="1399322" cy="699661"/>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R="0" lvl="0" algn="ctr" defTabSz="711200" eaLnBrk="1" fontAlgn="auto" latinLnBrk="0" hangingPunct="1">
            <a:lnSpc>
              <a:spcPct val="90000"/>
            </a:lnSpc>
            <a:spcBef>
              <a:spcPct val="0"/>
            </a:spcBef>
            <a:spcAft>
              <a:spcPct val="35000"/>
            </a:spcAft>
            <a:buClrTx/>
            <a:buSzTx/>
            <a:buFontTx/>
            <a:tabLst/>
            <a:defRPr/>
          </a:pPr>
          <a:r>
            <a:rPr lang="en-US" sz="1600" kern="1200" noProof="1" smtClean="0">
              <a:solidFill>
                <a:schemeClr val="tx1"/>
              </a:solidFill>
            </a:rPr>
            <a:t>Interrupt Instructions</a:t>
          </a:r>
          <a:endParaRPr lang="en-US" sz="1600" kern="1200" dirty="0">
            <a:solidFill>
              <a:schemeClr val="tx1"/>
            </a:solidFill>
          </a:endParaRPr>
        </a:p>
      </dsp:txBody>
      <dsp:txXfrm>
        <a:off x="5082894" y="2013603"/>
        <a:ext cx="1399322" cy="69966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360FC3-A645-43D7-A4EC-E39B1FCE4F8B}">
      <dsp:nvSpPr>
        <dsp:cNvPr id="0" name=""/>
        <dsp:cNvSpPr/>
      </dsp:nvSpPr>
      <dsp:spPr>
        <a:xfrm>
          <a:off x="3399075" y="1491545"/>
          <a:ext cx="2662176" cy="308020"/>
        </a:xfrm>
        <a:custGeom>
          <a:avLst/>
          <a:gdLst/>
          <a:ahLst/>
          <a:cxnLst/>
          <a:rect l="0" t="0" r="0" b="0"/>
          <a:pathLst>
            <a:path>
              <a:moveTo>
                <a:pt x="0" y="0"/>
              </a:moveTo>
              <a:lnTo>
                <a:pt x="0" y="154010"/>
              </a:lnTo>
              <a:lnTo>
                <a:pt x="2662176" y="154010"/>
              </a:lnTo>
              <a:lnTo>
                <a:pt x="2662176" y="3080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701162-7D5F-4E46-AF8B-57F3157A1D85}">
      <dsp:nvSpPr>
        <dsp:cNvPr id="0" name=""/>
        <dsp:cNvSpPr/>
      </dsp:nvSpPr>
      <dsp:spPr>
        <a:xfrm>
          <a:off x="3399075" y="1491545"/>
          <a:ext cx="887392" cy="308020"/>
        </a:xfrm>
        <a:custGeom>
          <a:avLst/>
          <a:gdLst/>
          <a:ahLst/>
          <a:cxnLst/>
          <a:rect l="0" t="0" r="0" b="0"/>
          <a:pathLst>
            <a:path>
              <a:moveTo>
                <a:pt x="0" y="0"/>
              </a:moveTo>
              <a:lnTo>
                <a:pt x="0" y="154010"/>
              </a:lnTo>
              <a:lnTo>
                <a:pt x="887392" y="154010"/>
              </a:lnTo>
              <a:lnTo>
                <a:pt x="887392" y="3080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636ED03-515A-4207-AA5F-25C207740B9E}">
      <dsp:nvSpPr>
        <dsp:cNvPr id="0" name=""/>
        <dsp:cNvSpPr/>
      </dsp:nvSpPr>
      <dsp:spPr>
        <a:xfrm>
          <a:off x="2511683" y="1491545"/>
          <a:ext cx="887392" cy="308020"/>
        </a:xfrm>
        <a:custGeom>
          <a:avLst/>
          <a:gdLst/>
          <a:ahLst/>
          <a:cxnLst/>
          <a:rect l="0" t="0" r="0" b="0"/>
          <a:pathLst>
            <a:path>
              <a:moveTo>
                <a:pt x="887392" y="0"/>
              </a:moveTo>
              <a:lnTo>
                <a:pt x="887392" y="154010"/>
              </a:lnTo>
              <a:lnTo>
                <a:pt x="0" y="154010"/>
              </a:lnTo>
              <a:lnTo>
                <a:pt x="0" y="3080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BC3524-240D-4924-9EAA-21412595270C}">
      <dsp:nvSpPr>
        <dsp:cNvPr id="0" name=""/>
        <dsp:cNvSpPr/>
      </dsp:nvSpPr>
      <dsp:spPr>
        <a:xfrm>
          <a:off x="736898" y="1491545"/>
          <a:ext cx="2662176" cy="308020"/>
        </a:xfrm>
        <a:custGeom>
          <a:avLst/>
          <a:gdLst/>
          <a:ahLst/>
          <a:cxnLst/>
          <a:rect l="0" t="0" r="0" b="0"/>
          <a:pathLst>
            <a:path>
              <a:moveTo>
                <a:pt x="2662176" y="0"/>
              </a:moveTo>
              <a:lnTo>
                <a:pt x="2662176" y="154010"/>
              </a:lnTo>
              <a:lnTo>
                <a:pt x="0" y="154010"/>
              </a:lnTo>
              <a:lnTo>
                <a:pt x="0" y="30802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389FED-57B2-41DB-B307-AB23FD22C5FE}">
      <dsp:nvSpPr>
        <dsp:cNvPr id="0" name=""/>
        <dsp:cNvSpPr/>
      </dsp:nvSpPr>
      <dsp:spPr>
        <a:xfrm>
          <a:off x="2665693" y="758163"/>
          <a:ext cx="1466764" cy="733382"/>
        </a:xfrm>
        <a:prstGeom prst="rect">
          <a:avLst/>
        </a:prstGeom>
        <a:no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endParaRPr lang="en-US" sz="1600" kern="1200" dirty="0"/>
        </a:p>
      </dsp:txBody>
      <dsp:txXfrm>
        <a:off x="2665693" y="758163"/>
        <a:ext cx="1466764" cy="733382"/>
      </dsp:txXfrm>
    </dsp:sp>
    <dsp:sp modelId="{046420DC-9931-43E5-B840-FEB2E2F7EBBF}">
      <dsp:nvSpPr>
        <dsp:cNvPr id="0" name=""/>
        <dsp:cNvSpPr/>
      </dsp:nvSpPr>
      <dsp:spPr>
        <a:xfrm>
          <a:off x="3516" y="1799565"/>
          <a:ext cx="1466764" cy="733382"/>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en-US" sz="1600" kern="1200" noProof="1" smtClean="0">
              <a:solidFill>
                <a:schemeClr val="tx1"/>
              </a:solidFill>
            </a:rPr>
            <a:t>General Purpose (05)</a:t>
          </a:r>
          <a:endParaRPr lang="en-US" sz="1600" kern="1200" dirty="0">
            <a:solidFill>
              <a:schemeClr val="tx1"/>
            </a:solidFill>
          </a:endParaRPr>
        </a:p>
      </dsp:txBody>
      <dsp:txXfrm>
        <a:off x="3516" y="1799565"/>
        <a:ext cx="1466764" cy="733382"/>
      </dsp:txXfrm>
    </dsp:sp>
    <dsp:sp modelId="{321140D2-2F77-44A1-84F6-58F32AE09E8C}">
      <dsp:nvSpPr>
        <dsp:cNvPr id="0" name=""/>
        <dsp:cNvSpPr/>
      </dsp:nvSpPr>
      <dsp:spPr>
        <a:xfrm>
          <a:off x="1778301" y="1799565"/>
          <a:ext cx="1466764" cy="733382"/>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altLang="en-US" sz="1600" kern="1200" noProof="1" smtClean="0">
              <a:solidFill>
                <a:schemeClr val="tx1"/>
              </a:solidFill>
            </a:rPr>
            <a:t>Input/ Output (02)</a:t>
          </a:r>
          <a:endParaRPr lang="en-US" sz="1600" kern="1200" dirty="0">
            <a:solidFill>
              <a:schemeClr val="tx1"/>
            </a:solidFill>
          </a:endParaRPr>
        </a:p>
      </dsp:txBody>
      <dsp:txXfrm>
        <a:off x="1778301" y="1799565"/>
        <a:ext cx="1466764" cy="733382"/>
      </dsp:txXfrm>
    </dsp:sp>
    <dsp:sp modelId="{AFA83C4D-ABB4-4BAD-8B22-ED6E6640C77F}">
      <dsp:nvSpPr>
        <dsp:cNvPr id="0" name=""/>
        <dsp:cNvSpPr/>
      </dsp:nvSpPr>
      <dsp:spPr>
        <a:xfrm>
          <a:off x="3553085" y="1799565"/>
          <a:ext cx="1466764" cy="733382"/>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altLang="en-US" sz="1600" kern="1200" noProof="1" smtClean="0">
              <a:solidFill>
                <a:schemeClr val="tx1"/>
              </a:solidFill>
            </a:rPr>
            <a:t>Address Object (03)</a:t>
          </a:r>
        </a:p>
      </dsp:txBody>
      <dsp:txXfrm>
        <a:off x="3553085" y="1799565"/>
        <a:ext cx="1466764" cy="733382"/>
      </dsp:txXfrm>
    </dsp:sp>
    <dsp:sp modelId="{7084B184-E340-432A-9413-29AF26383760}">
      <dsp:nvSpPr>
        <dsp:cNvPr id="0" name=""/>
        <dsp:cNvSpPr/>
      </dsp:nvSpPr>
      <dsp:spPr>
        <a:xfrm>
          <a:off x="5327870" y="1799565"/>
          <a:ext cx="1466764" cy="733382"/>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altLang="en-US" sz="1600" kern="1200" noProof="1" smtClean="0">
              <a:solidFill>
                <a:schemeClr val="tx1"/>
              </a:solidFill>
            </a:rPr>
            <a:t>Flag Transfer (04)</a:t>
          </a:r>
        </a:p>
        <a:p>
          <a:pPr lvl="0" algn="ctr" defTabSz="355600">
            <a:lnSpc>
              <a:spcPct val="90000"/>
            </a:lnSpc>
            <a:spcBef>
              <a:spcPct val="0"/>
            </a:spcBef>
            <a:spcAft>
              <a:spcPct val="35000"/>
            </a:spcAft>
          </a:pPr>
          <a:endParaRPr lang="en-US" sz="1700" kern="1200" dirty="0">
            <a:solidFill>
              <a:schemeClr val="tx1"/>
            </a:solidFill>
          </a:endParaRPr>
        </a:p>
      </dsp:txBody>
      <dsp:txXfrm>
        <a:off x="5327870" y="1799565"/>
        <a:ext cx="1466764" cy="73338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4567CF-B54F-4C1C-AA45-ED800296BF7A}">
      <dsp:nvSpPr>
        <dsp:cNvPr id="0" name=""/>
        <dsp:cNvSpPr/>
      </dsp:nvSpPr>
      <dsp:spPr>
        <a:xfrm>
          <a:off x="2835037" y="1590761"/>
          <a:ext cx="2220418" cy="256907"/>
        </a:xfrm>
        <a:custGeom>
          <a:avLst/>
          <a:gdLst/>
          <a:ahLst/>
          <a:cxnLst/>
          <a:rect l="0" t="0" r="0" b="0"/>
          <a:pathLst>
            <a:path>
              <a:moveTo>
                <a:pt x="0" y="0"/>
              </a:moveTo>
              <a:lnTo>
                <a:pt x="0" y="128453"/>
              </a:lnTo>
              <a:lnTo>
                <a:pt x="2220418" y="128453"/>
              </a:lnTo>
              <a:lnTo>
                <a:pt x="2220418" y="25690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C5F42CC-0E3A-43B5-B29C-6C2FB4371A2A}">
      <dsp:nvSpPr>
        <dsp:cNvPr id="0" name=""/>
        <dsp:cNvSpPr/>
      </dsp:nvSpPr>
      <dsp:spPr>
        <a:xfrm>
          <a:off x="2835037" y="1590761"/>
          <a:ext cx="740139" cy="256907"/>
        </a:xfrm>
        <a:custGeom>
          <a:avLst/>
          <a:gdLst/>
          <a:ahLst/>
          <a:cxnLst/>
          <a:rect l="0" t="0" r="0" b="0"/>
          <a:pathLst>
            <a:path>
              <a:moveTo>
                <a:pt x="0" y="0"/>
              </a:moveTo>
              <a:lnTo>
                <a:pt x="0" y="128453"/>
              </a:lnTo>
              <a:lnTo>
                <a:pt x="740139" y="128453"/>
              </a:lnTo>
              <a:lnTo>
                <a:pt x="740139" y="25690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636ED03-515A-4207-AA5F-25C207740B9E}">
      <dsp:nvSpPr>
        <dsp:cNvPr id="0" name=""/>
        <dsp:cNvSpPr/>
      </dsp:nvSpPr>
      <dsp:spPr>
        <a:xfrm>
          <a:off x="2094897" y="1590761"/>
          <a:ext cx="740139" cy="256907"/>
        </a:xfrm>
        <a:custGeom>
          <a:avLst/>
          <a:gdLst/>
          <a:ahLst/>
          <a:cxnLst/>
          <a:rect l="0" t="0" r="0" b="0"/>
          <a:pathLst>
            <a:path>
              <a:moveTo>
                <a:pt x="740139" y="0"/>
              </a:moveTo>
              <a:lnTo>
                <a:pt x="740139" y="128453"/>
              </a:lnTo>
              <a:lnTo>
                <a:pt x="0" y="128453"/>
              </a:lnTo>
              <a:lnTo>
                <a:pt x="0" y="25690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BC3524-240D-4924-9EAA-21412595270C}">
      <dsp:nvSpPr>
        <dsp:cNvPr id="0" name=""/>
        <dsp:cNvSpPr/>
      </dsp:nvSpPr>
      <dsp:spPr>
        <a:xfrm>
          <a:off x="614618" y="1590761"/>
          <a:ext cx="2220418" cy="256907"/>
        </a:xfrm>
        <a:custGeom>
          <a:avLst/>
          <a:gdLst/>
          <a:ahLst/>
          <a:cxnLst/>
          <a:rect l="0" t="0" r="0" b="0"/>
          <a:pathLst>
            <a:path>
              <a:moveTo>
                <a:pt x="2220418" y="0"/>
              </a:moveTo>
              <a:lnTo>
                <a:pt x="2220418" y="128453"/>
              </a:lnTo>
              <a:lnTo>
                <a:pt x="0" y="128453"/>
              </a:lnTo>
              <a:lnTo>
                <a:pt x="0" y="25690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389FED-57B2-41DB-B307-AB23FD22C5FE}">
      <dsp:nvSpPr>
        <dsp:cNvPr id="0" name=""/>
        <dsp:cNvSpPr/>
      </dsp:nvSpPr>
      <dsp:spPr>
        <a:xfrm>
          <a:off x="2223351" y="979075"/>
          <a:ext cx="1223371" cy="611685"/>
        </a:xfrm>
        <a:prstGeom prst="rect">
          <a:avLst/>
        </a:prstGeom>
        <a:no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endParaRPr lang="en-US" sz="1600" kern="1200" dirty="0"/>
        </a:p>
      </dsp:txBody>
      <dsp:txXfrm>
        <a:off x="2223351" y="979075"/>
        <a:ext cx="1223371" cy="611685"/>
      </dsp:txXfrm>
    </dsp:sp>
    <dsp:sp modelId="{046420DC-9931-43E5-B840-FEB2E2F7EBBF}">
      <dsp:nvSpPr>
        <dsp:cNvPr id="0" name=""/>
        <dsp:cNvSpPr/>
      </dsp:nvSpPr>
      <dsp:spPr>
        <a:xfrm>
          <a:off x="2932" y="1847668"/>
          <a:ext cx="1223371" cy="611685"/>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en-US" sz="1600" kern="1200" noProof="1" smtClean="0">
              <a:solidFill>
                <a:schemeClr val="tx1"/>
              </a:solidFill>
            </a:rPr>
            <a:t>Addition (05)</a:t>
          </a:r>
          <a:endParaRPr lang="en-US" sz="1600" kern="1200" dirty="0">
            <a:solidFill>
              <a:schemeClr val="tx1"/>
            </a:solidFill>
          </a:endParaRPr>
        </a:p>
      </dsp:txBody>
      <dsp:txXfrm>
        <a:off x="2932" y="1847668"/>
        <a:ext cx="1223371" cy="611685"/>
      </dsp:txXfrm>
    </dsp:sp>
    <dsp:sp modelId="{321140D2-2F77-44A1-84F6-58F32AE09E8C}">
      <dsp:nvSpPr>
        <dsp:cNvPr id="0" name=""/>
        <dsp:cNvSpPr/>
      </dsp:nvSpPr>
      <dsp:spPr>
        <a:xfrm>
          <a:off x="1483211" y="1847668"/>
          <a:ext cx="1223371" cy="611685"/>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sz="1600" kern="1200" noProof="1" smtClean="0">
              <a:solidFill>
                <a:schemeClr val="tx1"/>
              </a:solidFill>
            </a:rPr>
            <a:t>Subtraction (07)</a:t>
          </a:r>
          <a:endParaRPr lang="en-US" sz="1600" kern="1200" dirty="0">
            <a:solidFill>
              <a:schemeClr val="tx1"/>
            </a:solidFill>
          </a:endParaRPr>
        </a:p>
      </dsp:txBody>
      <dsp:txXfrm>
        <a:off x="1483211" y="1847668"/>
        <a:ext cx="1223371" cy="611685"/>
      </dsp:txXfrm>
    </dsp:sp>
    <dsp:sp modelId="{39E85B6A-7B31-4AEF-9A54-D271BA3ACA52}">
      <dsp:nvSpPr>
        <dsp:cNvPr id="0" name=""/>
        <dsp:cNvSpPr/>
      </dsp:nvSpPr>
      <dsp:spPr>
        <a:xfrm>
          <a:off x="2963490" y="1847668"/>
          <a:ext cx="1223371" cy="611685"/>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R="0" lvl="0" algn="ctr" defTabSz="711200" eaLnBrk="1" fontAlgn="auto" latinLnBrk="0" hangingPunct="1">
            <a:lnSpc>
              <a:spcPct val="90000"/>
            </a:lnSpc>
            <a:spcBef>
              <a:spcPct val="0"/>
            </a:spcBef>
            <a:spcAft>
              <a:spcPct val="35000"/>
            </a:spcAft>
            <a:buClrTx/>
            <a:buSzTx/>
            <a:buFontTx/>
            <a:tabLst/>
            <a:defRPr/>
          </a:pPr>
          <a:r>
            <a:rPr lang="en-US" sz="1600" kern="1200" noProof="1" smtClean="0">
              <a:solidFill>
                <a:schemeClr val="tx1"/>
              </a:solidFill>
            </a:rPr>
            <a:t>Multiplication (03)</a:t>
          </a:r>
          <a:endParaRPr lang="en-US" sz="1600" kern="1200" dirty="0">
            <a:solidFill>
              <a:schemeClr val="tx1"/>
            </a:solidFill>
          </a:endParaRPr>
        </a:p>
      </dsp:txBody>
      <dsp:txXfrm>
        <a:off x="2963490" y="1847668"/>
        <a:ext cx="1223371" cy="611685"/>
      </dsp:txXfrm>
    </dsp:sp>
    <dsp:sp modelId="{3A396F1E-9B9F-406F-9E40-178C0C3794B6}">
      <dsp:nvSpPr>
        <dsp:cNvPr id="0" name=""/>
        <dsp:cNvSpPr/>
      </dsp:nvSpPr>
      <dsp:spPr>
        <a:xfrm>
          <a:off x="4443769" y="1847668"/>
          <a:ext cx="1223371" cy="611685"/>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R="0" lvl="0" algn="ctr" defTabSz="711200" eaLnBrk="1" fontAlgn="auto" latinLnBrk="0" hangingPunct="1">
            <a:lnSpc>
              <a:spcPct val="90000"/>
            </a:lnSpc>
            <a:spcBef>
              <a:spcPct val="0"/>
            </a:spcBef>
            <a:spcAft>
              <a:spcPct val="35000"/>
            </a:spcAft>
            <a:buClrTx/>
            <a:buSzTx/>
            <a:buFontTx/>
            <a:tabLst/>
            <a:defRPr/>
          </a:pPr>
          <a:r>
            <a:rPr lang="en-US" sz="1600" kern="1200" noProof="1" smtClean="0">
              <a:solidFill>
                <a:schemeClr val="tx1"/>
              </a:solidFill>
            </a:rPr>
            <a:t>Division (05)</a:t>
          </a:r>
          <a:endParaRPr lang="en-US" sz="1600" kern="1200" dirty="0">
            <a:solidFill>
              <a:schemeClr val="tx1"/>
            </a:solidFill>
          </a:endParaRPr>
        </a:p>
      </dsp:txBody>
      <dsp:txXfrm>
        <a:off x="4443769" y="1847668"/>
        <a:ext cx="1223371" cy="61168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5F42CC-0E3A-43B5-B29C-6C2FB4371A2A}">
      <dsp:nvSpPr>
        <dsp:cNvPr id="0" name=""/>
        <dsp:cNvSpPr/>
      </dsp:nvSpPr>
      <dsp:spPr>
        <a:xfrm>
          <a:off x="1604803" y="551897"/>
          <a:ext cx="1135410" cy="197054"/>
        </a:xfrm>
        <a:custGeom>
          <a:avLst/>
          <a:gdLst/>
          <a:ahLst/>
          <a:cxnLst/>
          <a:rect l="0" t="0" r="0" b="0"/>
          <a:pathLst>
            <a:path>
              <a:moveTo>
                <a:pt x="0" y="0"/>
              </a:moveTo>
              <a:lnTo>
                <a:pt x="0" y="98527"/>
              </a:lnTo>
              <a:lnTo>
                <a:pt x="1135410" y="98527"/>
              </a:lnTo>
              <a:lnTo>
                <a:pt x="1135410" y="19705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636ED03-515A-4207-AA5F-25C207740B9E}">
      <dsp:nvSpPr>
        <dsp:cNvPr id="0" name=""/>
        <dsp:cNvSpPr/>
      </dsp:nvSpPr>
      <dsp:spPr>
        <a:xfrm>
          <a:off x="1559083" y="551897"/>
          <a:ext cx="91440" cy="197054"/>
        </a:xfrm>
        <a:custGeom>
          <a:avLst/>
          <a:gdLst/>
          <a:ahLst/>
          <a:cxnLst/>
          <a:rect l="0" t="0" r="0" b="0"/>
          <a:pathLst>
            <a:path>
              <a:moveTo>
                <a:pt x="45720" y="0"/>
              </a:moveTo>
              <a:lnTo>
                <a:pt x="45720" y="19705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BC3524-240D-4924-9EAA-21412595270C}">
      <dsp:nvSpPr>
        <dsp:cNvPr id="0" name=""/>
        <dsp:cNvSpPr/>
      </dsp:nvSpPr>
      <dsp:spPr>
        <a:xfrm>
          <a:off x="469393" y="551897"/>
          <a:ext cx="1135410" cy="167238"/>
        </a:xfrm>
        <a:custGeom>
          <a:avLst/>
          <a:gdLst/>
          <a:ahLst/>
          <a:cxnLst/>
          <a:rect l="0" t="0" r="0" b="0"/>
          <a:pathLst>
            <a:path>
              <a:moveTo>
                <a:pt x="1135410" y="0"/>
              </a:moveTo>
              <a:lnTo>
                <a:pt x="1135410" y="68711"/>
              </a:lnTo>
              <a:lnTo>
                <a:pt x="0" y="68711"/>
              </a:lnTo>
              <a:lnTo>
                <a:pt x="0" y="16723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389FED-57B2-41DB-B307-AB23FD22C5FE}">
      <dsp:nvSpPr>
        <dsp:cNvPr id="0" name=""/>
        <dsp:cNvSpPr/>
      </dsp:nvSpPr>
      <dsp:spPr>
        <a:xfrm>
          <a:off x="1135626" y="82719"/>
          <a:ext cx="938355" cy="469177"/>
        </a:xfrm>
        <a:prstGeom prst="rect">
          <a:avLst/>
        </a:prstGeom>
        <a:no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endParaRPr lang="en-US" sz="1600" kern="1200" dirty="0"/>
        </a:p>
      </dsp:txBody>
      <dsp:txXfrm>
        <a:off x="1135626" y="82719"/>
        <a:ext cx="938355" cy="469177"/>
      </dsp:txXfrm>
    </dsp:sp>
    <dsp:sp modelId="{046420DC-9931-43E5-B840-FEB2E2F7EBBF}">
      <dsp:nvSpPr>
        <dsp:cNvPr id="0" name=""/>
        <dsp:cNvSpPr/>
      </dsp:nvSpPr>
      <dsp:spPr>
        <a:xfrm>
          <a:off x="215" y="719136"/>
          <a:ext cx="938355" cy="469177"/>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en-US" sz="1600" kern="1200" noProof="1" smtClean="0">
              <a:solidFill>
                <a:schemeClr val="tx1"/>
              </a:solidFill>
            </a:rPr>
            <a:t>Logical (05)</a:t>
          </a:r>
          <a:endParaRPr lang="en-US" sz="1600" kern="1200" dirty="0">
            <a:solidFill>
              <a:schemeClr val="tx1"/>
            </a:solidFill>
          </a:endParaRPr>
        </a:p>
      </dsp:txBody>
      <dsp:txXfrm>
        <a:off x="215" y="719136"/>
        <a:ext cx="938355" cy="469177"/>
      </dsp:txXfrm>
    </dsp:sp>
    <dsp:sp modelId="{321140D2-2F77-44A1-84F6-58F32AE09E8C}">
      <dsp:nvSpPr>
        <dsp:cNvPr id="0" name=""/>
        <dsp:cNvSpPr/>
      </dsp:nvSpPr>
      <dsp:spPr>
        <a:xfrm>
          <a:off x="1135626" y="748952"/>
          <a:ext cx="938355" cy="469177"/>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sz="1600" kern="1200" noProof="1" smtClean="0">
              <a:solidFill>
                <a:schemeClr val="tx1"/>
              </a:solidFill>
            </a:rPr>
            <a:t>Shift (03)</a:t>
          </a:r>
          <a:endParaRPr lang="en-US" sz="1600" kern="1200" dirty="0">
            <a:solidFill>
              <a:schemeClr val="tx1"/>
            </a:solidFill>
          </a:endParaRPr>
        </a:p>
      </dsp:txBody>
      <dsp:txXfrm>
        <a:off x="1135626" y="748952"/>
        <a:ext cx="938355" cy="469177"/>
      </dsp:txXfrm>
    </dsp:sp>
    <dsp:sp modelId="{39E85B6A-7B31-4AEF-9A54-D271BA3ACA52}">
      <dsp:nvSpPr>
        <dsp:cNvPr id="0" name=""/>
        <dsp:cNvSpPr/>
      </dsp:nvSpPr>
      <dsp:spPr>
        <a:xfrm>
          <a:off x="2271036" y="748952"/>
          <a:ext cx="938355" cy="469177"/>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R="0" lvl="0" algn="ctr" defTabSz="711200" eaLnBrk="1" fontAlgn="auto" latinLnBrk="0" hangingPunct="1">
            <a:lnSpc>
              <a:spcPct val="90000"/>
            </a:lnSpc>
            <a:spcBef>
              <a:spcPct val="0"/>
            </a:spcBef>
            <a:spcAft>
              <a:spcPct val="35000"/>
            </a:spcAft>
            <a:buClrTx/>
            <a:buSzTx/>
            <a:buFontTx/>
            <a:tabLst/>
            <a:defRPr/>
          </a:pPr>
          <a:r>
            <a:rPr lang="en-US" sz="1600" kern="1200" noProof="1" smtClean="0">
              <a:solidFill>
                <a:schemeClr val="tx1"/>
              </a:solidFill>
            </a:rPr>
            <a:t>Rotate (04)</a:t>
          </a:r>
          <a:endParaRPr lang="en-US" sz="1600" kern="1200" dirty="0">
            <a:solidFill>
              <a:schemeClr val="tx1"/>
            </a:solidFill>
          </a:endParaRPr>
        </a:p>
      </dsp:txBody>
      <dsp:txXfrm>
        <a:off x="2271036" y="748952"/>
        <a:ext cx="938355" cy="46917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5F42CC-0E3A-43B5-B29C-6C2FB4371A2A}">
      <dsp:nvSpPr>
        <dsp:cNvPr id="0" name=""/>
        <dsp:cNvSpPr/>
      </dsp:nvSpPr>
      <dsp:spPr>
        <a:xfrm>
          <a:off x="2869962" y="1157904"/>
          <a:ext cx="2030519" cy="352404"/>
        </a:xfrm>
        <a:custGeom>
          <a:avLst/>
          <a:gdLst/>
          <a:ahLst/>
          <a:cxnLst/>
          <a:rect l="0" t="0" r="0" b="0"/>
          <a:pathLst>
            <a:path>
              <a:moveTo>
                <a:pt x="0" y="0"/>
              </a:moveTo>
              <a:lnTo>
                <a:pt x="0" y="176202"/>
              </a:lnTo>
              <a:lnTo>
                <a:pt x="2030519" y="176202"/>
              </a:lnTo>
              <a:lnTo>
                <a:pt x="2030519" y="35240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636ED03-515A-4207-AA5F-25C207740B9E}">
      <dsp:nvSpPr>
        <dsp:cNvPr id="0" name=""/>
        <dsp:cNvSpPr/>
      </dsp:nvSpPr>
      <dsp:spPr>
        <a:xfrm>
          <a:off x="2824241" y="1157904"/>
          <a:ext cx="91440" cy="352404"/>
        </a:xfrm>
        <a:custGeom>
          <a:avLst/>
          <a:gdLst/>
          <a:ahLst/>
          <a:cxnLst/>
          <a:rect l="0" t="0" r="0" b="0"/>
          <a:pathLst>
            <a:path>
              <a:moveTo>
                <a:pt x="45720" y="0"/>
              </a:moveTo>
              <a:lnTo>
                <a:pt x="45720" y="35240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BC3524-240D-4924-9EAA-21412595270C}">
      <dsp:nvSpPr>
        <dsp:cNvPr id="0" name=""/>
        <dsp:cNvSpPr/>
      </dsp:nvSpPr>
      <dsp:spPr>
        <a:xfrm>
          <a:off x="839442" y="1157904"/>
          <a:ext cx="2030519" cy="352404"/>
        </a:xfrm>
        <a:custGeom>
          <a:avLst/>
          <a:gdLst/>
          <a:ahLst/>
          <a:cxnLst/>
          <a:rect l="0" t="0" r="0" b="0"/>
          <a:pathLst>
            <a:path>
              <a:moveTo>
                <a:pt x="2030519" y="0"/>
              </a:moveTo>
              <a:lnTo>
                <a:pt x="2030519" y="176202"/>
              </a:lnTo>
              <a:lnTo>
                <a:pt x="0" y="176202"/>
              </a:lnTo>
              <a:lnTo>
                <a:pt x="0" y="35240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389FED-57B2-41DB-B307-AB23FD22C5FE}">
      <dsp:nvSpPr>
        <dsp:cNvPr id="0" name=""/>
        <dsp:cNvSpPr/>
      </dsp:nvSpPr>
      <dsp:spPr>
        <a:xfrm>
          <a:off x="2030904" y="318846"/>
          <a:ext cx="1678114" cy="839057"/>
        </a:xfrm>
        <a:prstGeom prst="rect">
          <a:avLst/>
        </a:prstGeom>
        <a:no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endParaRPr lang="en-US" sz="1600" kern="1200" dirty="0"/>
        </a:p>
      </dsp:txBody>
      <dsp:txXfrm>
        <a:off x="2030904" y="318846"/>
        <a:ext cx="1678114" cy="839057"/>
      </dsp:txXfrm>
    </dsp:sp>
    <dsp:sp modelId="{046420DC-9931-43E5-B840-FEB2E2F7EBBF}">
      <dsp:nvSpPr>
        <dsp:cNvPr id="0" name=""/>
        <dsp:cNvSpPr/>
      </dsp:nvSpPr>
      <dsp:spPr>
        <a:xfrm>
          <a:off x="385" y="1510308"/>
          <a:ext cx="1678114" cy="839057"/>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en-US" sz="1600" kern="1200" noProof="1" smtClean="0">
              <a:solidFill>
                <a:schemeClr val="tx1"/>
              </a:solidFill>
            </a:rPr>
            <a:t>Flag Opeartion (07)</a:t>
          </a:r>
          <a:endParaRPr lang="en-US" sz="1600" kern="1200" dirty="0">
            <a:solidFill>
              <a:schemeClr val="tx1"/>
            </a:solidFill>
          </a:endParaRPr>
        </a:p>
      </dsp:txBody>
      <dsp:txXfrm>
        <a:off x="385" y="1510308"/>
        <a:ext cx="1678114" cy="839057"/>
      </dsp:txXfrm>
    </dsp:sp>
    <dsp:sp modelId="{321140D2-2F77-44A1-84F6-58F32AE09E8C}">
      <dsp:nvSpPr>
        <dsp:cNvPr id="0" name=""/>
        <dsp:cNvSpPr/>
      </dsp:nvSpPr>
      <dsp:spPr>
        <a:xfrm>
          <a:off x="2030904" y="1510308"/>
          <a:ext cx="1678114" cy="839057"/>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sz="1600" kern="1200" noProof="1" smtClean="0">
              <a:solidFill>
                <a:schemeClr val="tx1"/>
              </a:solidFill>
            </a:rPr>
            <a:t>External Synchronisation (04)</a:t>
          </a:r>
          <a:endParaRPr lang="en-US" sz="1600" kern="1200" dirty="0">
            <a:solidFill>
              <a:schemeClr val="tx1"/>
            </a:solidFill>
          </a:endParaRPr>
        </a:p>
      </dsp:txBody>
      <dsp:txXfrm>
        <a:off x="2030904" y="1510308"/>
        <a:ext cx="1678114" cy="839057"/>
      </dsp:txXfrm>
    </dsp:sp>
    <dsp:sp modelId="{39E85B6A-7B31-4AEF-9A54-D271BA3ACA52}">
      <dsp:nvSpPr>
        <dsp:cNvPr id="0" name=""/>
        <dsp:cNvSpPr/>
      </dsp:nvSpPr>
      <dsp:spPr>
        <a:xfrm>
          <a:off x="4061423" y="1510308"/>
          <a:ext cx="1678114" cy="839057"/>
        </a:xfrm>
        <a:prstGeom prst="rect">
          <a:avLst/>
        </a:prstGeom>
        <a:no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R="0" lvl="0" algn="ctr" defTabSz="711200" eaLnBrk="1" fontAlgn="auto" latinLnBrk="0" hangingPunct="1">
            <a:lnSpc>
              <a:spcPct val="90000"/>
            </a:lnSpc>
            <a:spcBef>
              <a:spcPct val="0"/>
            </a:spcBef>
            <a:spcAft>
              <a:spcPct val="35000"/>
            </a:spcAft>
            <a:buClrTx/>
            <a:buSzTx/>
            <a:buFontTx/>
            <a:tabLst/>
            <a:defRPr/>
          </a:pPr>
          <a:r>
            <a:rPr lang="en-US" sz="1600" kern="1200" noProof="1" smtClean="0">
              <a:solidFill>
                <a:schemeClr val="tx1"/>
              </a:solidFill>
            </a:rPr>
            <a:t>No Opeartions (01)</a:t>
          </a:r>
          <a:endParaRPr lang="en-US" sz="1600" kern="1200" dirty="0">
            <a:solidFill>
              <a:schemeClr val="tx1"/>
            </a:solidFill>
          </a:endParaRPr>
        </a:p>
      </dsp:txBody>
      <dsp:txXfrm>
        <a:off x="4061423" y="1510308"/>
        <a:ext cx="1678114" cy="839057"/>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30321" cy="497607"/>
          </a:xfrm>
          <a:prstGeom prst="rect">
            <a:avLst/>
          </a:prstGeom>
        </p:spPr>
        <p:txBody>
          <a:bodyPr vert="horz" lIns="92592" tIns="46296" rIns="92592" bIns="46296" rtlCol="0"/>
          <a:lstStyle>
            <a:lvl1pPr algn="l" eaLnBrk="0" hangingPunct="0">
              <a:defRPr sz="1200">
                <a:latin typeface="Arial" charset="0"/>
                <a:ea typeface="+mn-ea"/>
                <a:cs typeface="Times New Roman (Arabic)" charset="-78"/>
              </a:defRPr>
            </a:lvl1pPr>
          </a:lstStyle>
          <a:p>
            <a:pPr>
              <a:defRPr/>
            </a:pPr>
            <a:endParaRPr lang="en-US"/>
          </a:p>
        </p:txBody>
      </p:sp>
      <p:sp>
        <p:nvSpPr>
          <p:cNvPr id="3" name="Date Placeholder 2"/>
          <p:cNvSpPr>
            <a:spLocks noGrp="1"/>
          </p:cNvSpPr>
          <p:nvPr>
            <p:ph type="dt" sz="quarter" idx="1"/>
          </p:nvPr>
        </p:nvSpPr>
        <p:spPr>
          <a:xfrm>
            <a:off x="3829232" y="1"/>
            <a:ext cx="2930320" cy="497607"/>
          </a:xfrm>
          <a:prstGeom prst="rect">
            <a:avLst/>
          </a:prstGeom>
        </p:spPr>
        <p:txBody>
          <a:bodyPr vert="horz" lIns="92592" tIns="46296" rIns="92592" bIns="46296" rtlCol="0"/>
          <a:lstStyle>
            <a:lvl1pPr algn="r" eaLnBrk="0" hangingPunct="0">
              <a:defRPr sz="1200">
                <a:latin typeface="Arial" charset="0"/>
                <a:ea typeface="+mn-ea"/>
                <a:cs typeface="Times New Roman (Arabic)" charset="-78"/>
              </a:defRPr>
            </a:lvl1pPr>
          </a:lstStyle>
          <a:p>
            <a:pPr>
              <a:defRPr/>
            </a:pPr>
            <a:fld id="{59EFC6E1-E32A-4D8B-ACD1-C3BF888B778A}" type="datetimeFigureOut">
              <a:rPr lang="en-US"/>
              <a:pPr>
                <a:defRPr/>
              </a:pPr>
              <a:t>2/3/2022</a:t>
            </a:fld>
            <a:endParaRPr lang="en-US"/>
          </a:p>
        </p:txBody>
      </p:sp>
      <p:sp>
        <p:nvSpPr>
          <p:cNvPr id="4" name="Footer Placeholder 3"/>
          <p:cNvSpPr>
            <a:spLocks noGrp="1"/>
          </p:cNvSpPr>
          <p:nvPr>
            <p:ph type="ftr" sz="quarter" idx="2"/>
          </p:nvPr>
        </p:nvSpPr>
        <p:spPr>
          <a:xfrm>
            <a:off x="0" y="9443302"/>
            <a:ext cx="2930321" cy="497607"/>
          </a:xfrm>
          <a:prstGeom prst="rect">
            <a:avLst/>
          </a:prstGeom>
        </p:spPr>
        <p:txBody>
          <a:bodyPr vert="horz" lIns="92592" tIns="46296" rIns="92592" bIns="46296" rtlCol="0" anchor="b"/>
          <a:lstStyle>
            <a:lvl1pPr algn="l" eaLnBrk="0" hangingPunct="0">
              <a:defRPr sz="1200">
                <a:latin typeface="Arial" charset="0"/>
                <a:ea typeface="+mn-ea"/>
                <a:cs typeface="Times New Roman (Arabic)" charset="-78"/>
              </a:defRPr>
            </a:lvl1pPr>
          </a:lstStyle>
          <a:p>
            <a:pPr>
              <a:defRPr/>
            </a:pPr>
            <a:r>
              <a:rPr lang="en-US"/>
              <a:t>Bharati Ingale</a:t>
            </a:r>
          </a:p>
        </p:txBody>
      </p:sp>
      <p:sp>
        <p:nvSpPr>
          <p:cNvPr id="5" name="Slide Number Placeholder 4"/>
          <p:cNvSpPr>
            <a:spLocks noGrp="1"/>
          </p:cNvSpPr>
          <p:nvPr>
            <p:ph type="sldNum" sz="quarter" idx="3"/>
          </p:nvPr>
        </p:nvSpPr>
        <p:spPr>
          <a:xfrm>
            <a:off x="3829232" y="9443302"/>
            <a:ext cx="2930320" cy="497607"/>
          </a:xfrm>
          <a:prstGeom prst="rect">
            <a:avLst/>
          </a:prstGeom>
        </p:spPr>
        <p:txBody>
          <a:bodyPr vert="horz" lIns="92592" tIns="46296" rIns="92592" bIns="46296" rtlCol="0" anchor="b"/>
          <a:lstStyle>
            <a:lvl1pPr algn="r" eaLnBrk="0" hangingPunct="0">
              <a:defRPr sz="1200">
                <a:latin typeface="Arial" charset="0"/>
                <a:ea typeface="+mn-ea"/>
                <a:cs typeface="Times New Roman (Arabic)" charset="-78"/>
              </a:defRPr>
            </a:lvl1pPr>
          </a:lstStyle>
          <a:p>
            <a:pPr>
              <a:defRPr/>
            </a:pPr>
            <a:fld id="{46167781-1E67-484C-B957-423FFE92DCB3}" type="slidenum">
              <a:rPr lang="en-US"/>
              <a:pPr>
                <a:defRPr/>
              </a:pPr>
              <a:t>‹#›</a:t>
            </a:fld>
            <a:endParaRPr lang="en-US"/>
          </a:p>
        </p:txBody>
      </p:sp>
    </p:spTree>
    <p:extLst>
      <p:ext uri="{BB962C8B-B14F-4D97-AF65-F5344CB8AC3E}">
        <p14:creationId xmlns:p14="http://schemas.microsoft.com/office/powerpoint/2010/main" val="2609532354"/>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2.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650" name="Rectangle 2"/>
          <p:cNvSpPr>
            <a:spLocks noGrp="1" noChangeArrowheads="1"/>
          </p:cNvSpPr>
          <p:nvPr>
            <p:ph type="hdr" sz="quarter"/>
          </p:nvPr>
        </p:nvSpPr>
        <p:spPr bwMode="auto">
          <a:xfrm>
            <a:off x="0" y="1"/>
            <a:ext cx="2930321" cy="497607"/>
          </a:xfrm>
          <a:prstGeom prst="rect">
            <a:avLst/>
          </a:prstGeom>
          <a:noFill/>
          <a:ln w="9525">
            <a:noFill/>
            <a:miter lim="800000"/>
            <a:headEnd/>
            <a:tailEnd/>
          </a:ln>
          <a:effectLst/>
        </p:spPr>
        <p:txBody>
          <a:bodyPr vert="horz" wrap="square" lIns="92592" tIns="46296" rIns="92592" bIns="46296" numCol="1" anchor="t" anchorCtr="0" compatLnSpc="1">
            <a:prstTxWarp prst="textNoShape">
              <a:avLst/>
            </a:prstTxWarp>
          </a:bodyPr>
          <a:lstStyle>
            <a:lvl1pPr eaLnBrk="0" hangingPunct="0">
              <a:defRPr sz="1200">
                <a:latin typeface="Times New Roman" pitchFamily="18" charset="0"/>
                <a:ea typeface="+mn-ea"/>
                <a:cs typeface="Times New Roman (Arabic)" charset="-78"/>
              </a:defRPr>
            </a:lvl1pPr>
          </a:lstStyle>
          <a:p>
            <a:pPr>
              <a:defRPr/>
            </a:pPr>
            <a:endParaRPr lang="en-US" altLang="en-US"/>
          </a:p>
        </p:txBody>
      </p:sp>
      <p:sp>
        <p:nvSpPr>
          <p:cNvPr id="27651" name="Rectangle 3"/>
          <p:cNvSpPr>
            <a:spLocks noGrp="1" noChangeArrowheads="1"/>
          </p:cNvSpPr>
          <p:nvPr>
            <p:ph type="dt" idx="1"/>
          </p:nvPr>
        </p:nvSpPr>
        <p:spPr bwMode="auto">
          <a:xfrm>
            <a:off x="3830843" y="1"/>
            <a:ext cx="2930321" cy="497607"/>
          </a:xfrm>
          <a:prstGeom prst="rect">
            <a:avLst/>
          </a:prstGeom>
          <a:noFill/>
          <a:ln w="9525">
            <a:noFill/>
            <a:miter lim="800000"/>
            <a:headEnd/>
            <a:tailEnd/>
          </a:ln>
          <a:effectLst/>
        </p:spPr>
        <p:txBody>
          <a:bodyPr vert="horz" wrap="square" lIns="92592" tIns="46296" rIns="92592" bIns="46296" numCol="1" anchor="t" anchorCtr="0" compatLnSpc="1">
            <a:prstTxWarp prst="textNoShape">
              <a:avLst/>
            </a:prstTxWarp>
          </a:bodyPr>
          <a:lstStyle>
            <a:lvl1pPr algn="r" eaLnBrk="0" hangingPunct="0">
              <a:defRPr sz="1200">
                <a:latin typeface="Times New Roman" pitchFamily="18" charset="0"/>
                <a:ea typeface="+mn-ea"/>
                <a:cs typeface="Times New Roman (Arabic)" charset="-78"/>
              </a:defRPr>
            </a:lvl1pPr>
          </a:lstStyle>
          <a:p>
            <a:pPr>
              <a:defRPr/>
            </a:pPr>
            <a:endParaRPr lang="en-US" altLang="en-US"/>
          </a:p>
        </p:txBody>
      </p:sp>
      <p:sp>
        <p:nvSpPr>
          <p:cNvPr id="139268" name="Rectangle 4"/>
          <p:cNvSpPr>
            <a:spLocks noGrp="1" noRot="1" noChangeAspect="1" noChangeArrowheads="1" noTextEdit="1"/>
          </p:cNvSpPr>
          <p:nvPr>
            <p:ph type="sldImg" idx="2"/>
          </p:nvPr>
        </p:nvSpPr>
        <p:spPr bwMode="auto">
          <a:xfrm>
            <a:off x="819150" y="746125"/>
            <a:ext cx="5124450" cy="3727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3" name="Rectangle 5"/>
          <p:cNvSpPr>
            <a:spLocks noGrp="1" noChangeArrowheads="1"/>
          </p:cNvSpPr>
          <p:nvPr>
            <p:ph type="body" sz="quarter" idx="3"/>
          </p:nvPr>
        </p:nvSpPr>
        <p:spPr bwMode="auto">
          <a:xfrm>
            <a:off x="902133" y="4722453"/>
            <a:ext cx="4956898" cy="4473650"/>
          </a:xfrm>
          <a:prstGeom prst="rect">
            <a:avLst/>
          </a:prstGeom>
          <a:noFill/>
          <a:ln w="9525">
            <a:noFill/>
            <a:miter lim="800000"/>
            <a:headEnd/>
            <a:tailEnd/>
          </a:ln>
          <a:effectLst/>
        </p:spPr>
        <p:txBody>
          <a:bodyPr vert="horz" wrap="square" lIns="92592" tIns="46296" rIns="92592" bIns="46296" numCol="1" anchor="t" anchorCtr="0" compatLnSpc="1">
            <a:prstTxWarp prst="textNoShape">
              <a:avLst/>
            </a:prstTxWarp>
          </a:bodyPr>
          <a:lstStyle/>
          <a:p>
            <a:pPr lvl="0"/>
            <a:r>
              <a:rPr lang="en-US" altLang="ar-SA" noProof="0" smtClean="0"/>
              <a:t>Click to edit Master text styles</a:t>
            </a:r>
          </a:p>
          <a:p>
            <a:pPr lvl="1"/>
            <a:r>
              <a:rPr lang="en-US" altLang="ar-SA" noProof="0" smtClean="0"/>
              <a:t>Second level</a:t>
            </a:r>
          </a:p>
          <a:p>
            <a:pPr lvl="2"/>
            <a:r>
              <a:rPr lang="en-US" altLang="ar-SA" noProof="0" smtClean="0"/>
              <a:t>Third level</a:t>
            </a:r>
          </a:p>
          <a:p>
            <a:pPr lvl="3"/>
            <a:r>
              <a:rPr lang="en-US" altLang="ar-SA" noProof="0" smtClean="0"/>
              <a:t>Fourth level</a:t>
            </a:r>
          </a:p>
          <a:p>
            <a:pPr lvl="4"/>
            <a:r>
              <a:rPr lang="en-US" altLang="ar-SA" noProof="0" smtClean="0"/>
              <a:t>Fifth level</a:t>
            </a:r>
          </a:p>
        </p:txBody>
      </p:sp>
      <p:sp>
        <p:nvSpPr>
          <p:cNvPr id="27654" name="Rectangle 6"/>
          <p:cNvSpPr>
            <a:spLocks noGrp="1" noChangeArrowheads="1"/>
          </p:cNvSpPr>
          <p:nvPr>
            <p:ph type="ftr" sz="quarter" idx="4"/>
          </p:nvPr>
        </p:nvSpPr>
        <p:spPr bwMode="auto">
          <a:xfrm>
            <a:off x="0" y="9444906"/>
            <a:ext cx="2930321" cy="497607"/>
          </a:xfrm>
          <a:prstGeom prst="rect">
            <a:avLst/>
          </a:prstGeom>
          <a:noFill/>
          <a:ln w="9525">
            <a:noFill/>
            <a:miter lim="800000"/>
            <a:headEnd/>
            <a:tailEnd/>
          </a:ln>
          <a:effectLst/>
        </p:spPr>
        <p:txBody>
          <a:bodyPr vert="horz" wrap="square" lIns="92592" tIns="46296" rIns="92592" bIns="46296" numCol="1" anchor="b" anchorCtr="0" compatLnSpc="1">
            <a:prstTxWarp prst="textNoShape">
              <a:avLst/>
            </a:prstTxWarp>
          </a:bodyPr>
          <a:lstStyle>
            <a:lvl1pPr eaLnBrk="0" hangingPunct="0">
              <a:defRPr sz="1200">
                <a:latin typeface="Times New Roman" pitchFamily="18" charset="0"/>
                <a:ea typeface="+mn-ea"/>
                <a:cs typeface="Times New Roman (Arabic)" charset="-78"/>
              </a:defRPr>
            </a:lvl1pPr>
          </a:lstStyle>
          <a:p>
            <a:pPr>
              <a:defRPr/>
            </a:pPr>
            <a:r>
              <a:rPr lang="en-US" altLang="en-US"/>
              <a:t>Bharati Ingale</a:t>
            </a:r>
          </a:p>
        </p:txBody>
      </p:sp>
      <p:sp>
        <p:nvSpPr>
          <p:cNvPr id="27655" name="Rectangle 7"/>
          <p:cNvSpPr>
            <a:spLocks noGrp="1" noChangeArrowheads="1"/>
          </p:cNvSpPr>
          <p:nvPr>
            <p:ph type="sldNum" sz="quarter" idx="5"/>
          </p:nvPr>
        </p:nvSpPr>
        <p:spPr bwMode="auto">
          <a:xfrm>
            <a:off x="3830843" y="9444906"/>
            <a:ext cx="2930321" cy="497607"/>
          </a:xfrm>
          <a:prstGeom prst="rect">
            <a:avLst/>
          </a:prstGeom>
          <a:noFill/>
          <a:ln w="9525">
            <a:noFill/>
            <a:miter lim="800000"/>
            <a:headEnd/>
            <a:tailEnd/>
          </a:ln>
          <a:effectLst/>
        </p:spPr>
        <p:txBody>
          <a:bodyPr vert="horz" wrap="square" lIns="92592" tIns="46296" rIns="92592" bIns="46296" numCol="1" anchor="b" anchorCtr="0" compatLnSpc="1">
            <a:prstTxWarp prst="textNoShape">
              <a:avLst/>
            </a:prstTxWarp>
          </a:bodyPr>
          <a:lstStyle>
            <a:lvl1pPr algn="r" eaLnBrk="0" hangingPunct="0">
              <a:defRPr sz="1200">
                <a:latin typeface="Times New Roman" pitchFamily="18" charset="0"/>
                <a:ea typeface="+mn-ea"/>
                <a:cs typeface="Times New Roman (Arabic)" charset="-78"/>
              </a:defRPr>
            </a:lvl1pPr>
          </a:lstStyle>
          <a:p>
            <a:pPr>
              <a:defRPr/>
            </a:pPr>
            <a:fld id="{2A7673F4-A8CF-4AAB-AE9E-7E03FA4D3A1D}" type="slidenum">
              <a:rPr lang="en-US" altLang="en-US"/>
              <a:pPr>
                <a:defRPr/>
              </a:pPr>
              <a:t>‹#›</a:t>
            </a:fld>
            <a:endParaRPr lang="en-US" altLang="en-US"/>
          </a:p>
        </p:txBody>
      </p:sp>
    </p:spTree>
    <p:extLst>
      <p:ext uri="{BB962C8B-B14F-4D97-AF65-F5344CB8AC3E}">
        <p14:creationId xmlns:p14="http://schemas.microsoft.com/office/powerpoint/2010/main" val="3909857068"/>
      </p:ext>
    </p:extLst>
  </p:cSld>
  <p:clrMap bg1="lt1" tx1="dk1" bg2="lt2" tx2="dk2" accent1="accent1" accent2="accent2" accent3="accent3" accent4="accent4" accent5="accent5" accent6="accent6" hlink="hlink" folHlink="folHlink"/>
  <p:hf hdr="0" dt="0"/>
  <p:notesStyle>
    <a:lvl1pPr algn="l" rtl="0" eaLnBrk="0" fontAlgn="base" hangingPunct="0">
      <a:spcBef>
        <a:spcPct val="30000"/>
      </a:spcBef>
      <a:spcAft>
        <a:spcPct val="0"/>
      </a:spcAft>
      <a:defRPr sz="1300" kern="1200">
        <a:solidFill>
          <a:schemeClr val="tx1"/>
        </a:solidFill>
        <a:latin typeface="Times New Roman" pitchFamily="18" charset="0"/>
        <a:ea typeface="Times New Roman (Arabic)"/>
        <a:cs typeface="Times New Roman (Arabic)" charset="-78"/>
      </a:defRPr>
    </a:lvl1pPr>
    <a:lvl2pPr marL="473762" algn="l" rtl="0" eaLnBrk="0" fontAlgn="base" hangingPunct="0">
      <a:spcBef>
        <a:spcPct val="30000"/>
      </a:spcBef>
      <a:spcAft>
        <a:spcPct val="0"/>
      </a:spcAft>
      <a:defRPr sz="1300" kern="1200">
        <a:solidFill>
          <a:schemeClr val="tx1"/>
        </a:solidFill>
        <a:latin typeface="Times New Roman" pitchFamily="18" charset="0"/>
        <a:ea typeface="Times New Roman (Arabic)"/>
        <a:cs typeface="Times New Roman (Arabic)" charset="-78"/>
      </a:defRPr>
    </a:lvl2pPr>
    <a:lvl3pPr marL="947527" algn="l" rtl="0" eaLnBrk="0" fontAlgn="base" hangingPunct="0">
      <a:spcBef>
        <a:spcPct val="30000"/>
      </a:spcBef>
      <a:spcAft>
        <a:spcPct val="0"/>
      </a:spcAft>
      <a:defRPr sz="1300" kern="1200">
        <a:solidFill>
          <a:schemeClr val="tx1"/>
        </a:solidFill>
        <a:latin typeface="Times New Roman" pitchFamily="18" charset="0"/>
        <a:ea typeface="Times New Roman (Arabic)"/>
        <a:cs typeface="Times New Roman (Arabic)" charset="-78"/>
      </a:defRPr>
    </a:lvl3pPr>
    <a:lvl4pPr marL="1421289" algn="l" rtl="0" eaLnBrk="0" fontAlgn="base" hangingPunct="0">
      <a:spcBef>
        <a:spcPct val="30000"/>
      </a:spcBef>
      <a:spcAft>
        <a:spcPct val="0"/>
      </a:spcAft>
      <a:defRPr sz="1300" kern="1200">
        <a:solidFill>
          <a:schemeClr val="tx1"/>
        </a:solidFill>
        <a:latin typeface="Times New Roman" pitchFamily="18" charset="0"/>
        <a:ea typeface="Times New Roman (Arabic)"/>
        <a:cs typeface="Times New Roman (Arabic)" charset="-78"/>
      </a:defRPr>
    </a:lvl4pPr>
    <a:lvl5pPr marL="1895053" algn="l" rtl="0" eaLnBrk="0" fontAlgn="base" hangingPunct="0">
      <a:spcBef>
        <a:spcPct val="30000"/>
      </a:spcBef>
      <a:spcAft>
        <a:spcPct val="0"/>
      </a:spcAft>
      <a:defRPr sz="1300" kern="1200">
        <a:solidFill>
          <a:schemeClr val="tx1"/>
        </a:solidFill>
        <a:latin typeface="Times New Roman" pitchFamily="18" charset="0"/>
        <a:ea typeface="Times New Roman (Arabic)"/>
        <a:cs typeface="Times New Roman (Arabic)" charset="-78"/>
      </a:defRPr>
    </a:lvl5pPr>
    <a:lvl6pPr marL="2368815" algn="l" defTabSz="947527" rtl="0" eaLnBrk="1" latinLnBrk="0" hangingPunct="1">
      <a:defRPr sz="1300" kern="1200">
        <a:solidFill>
          <a:schemeClr val="tx1"/>
        </a:solidFill>
        <a:latin typeface="+mn-lt"/>
        <a:ea typeface="+mn-ea"/>
        <a:cs typeface="+mn-cs"/>
      </a:defRPr>
    </a:lvl6pPr>
    <a:lvl7pPr marL="2842579" algn="l" defTabSz="947527" rtl="0" eaLnBrk="1" latinLnBrk="0" hangingPunct="1">
      <a:defRPr sz="1300" kern="1200">
        <a:solidFill>
          <a:schemeClr val="tx1"/>
        </a:solidFill>
        <a:latin typeface="+mn-lt"/>
        <a:ea typeface="+mn-ea"/>
        <a:cs typeface="+mn-cs"/>
      </a:defRPr>
    </a:lvl7pPr>
    <a:lvl8pPr marL="3316342" algn="l" defTabSz="947527" rtl="0" eaLnBrk="1" latinLnBrk="0" hangingPunct="1">
      <a:defRPr sz="1300" kern="1200">
        <a:solidFill>
          <a:schemeClr val="tx1"/>
        </a:solidFill>
        <a:latin typeface="+mn-lt"/>
        <a:ea typeface="+mn-ea"/>
        <a:cs typeface="+mn-cs"/>
      </a:defRPr>
    </a:lvl8pPr>
    <a:lvl9pPr marL="3790105" algn="l" defTabSz="94752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Slide Image Placeholder 1"/>
          <p:cNvSpPr>
            <a:spLocks noGrp="1" noRot="1" noChangeAspect="1" noTextEdit="1"/>
          </p:cNvSpPr>
          <p:nvPr>
            <p:ph type="sldImg"/>
          </p:nvPr>
        </p:nvSpPr>
        <p:spPr>
          <a:xfrm>
            <a:off x="819150" y="746125"/>
            <a:ext cx="5124450" cy="3727450"/>
          </a:xfrm>
          <a:ln/>
        </p:spPr>
      </p:sp>
      <p:sp>
        <p:nvSpPr>
          <p:cNvPr id="14029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smtClean="0">
              <a:cs typeface="Times New Roman (Arabic)"/>
            </a:endParaRPr>
          </a:p>
        </p:txBody>
      </p:sp>
      <p:sp>
        <p:nvSpPr>
          <p:cNvPr id="14029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400">
                <a:solidFill>
                  <a:schemeClr val="tx1"/>
                </a:solidFill>
                <a:latin typeface="Arial" pitchFamily="34" charset="0"/>
                <a:ea typeface="Times New Roman (Arabic)"/>
                <a:cs typeface="Times New Roman (Arabic)"/>
              </a:defRPr>
            </a:lvl1pPr>
            <a:lvl2pPr marL="752311" indent="-289350" eaLnBrk="0" hangingPunct="0">
              <a:defRPr sz="1400">
                <a:solidFill>
                  <a:schemeClr val="tx1"/>
                </a:solidFill>
                <a:latin typeface="Arial" pitchFamily="34" charset="0"/>
                <a:ea typeface="Times New Roman (Arabic)"/>
                <a:cs typeface="Times New Roman (Arabic)"/>
              </a:defRPr>
            </a:lvl2pPr>
            <a:lvl3pPr marL="1157402" indent="-231480" eaLnBrk="0" hangingPunct="0">
              <a:defRPr sz="1400">
                <a:solidFill>
                  <a:schemeClr val="tx1"/>
                </a:solidFill>
                <a:latin typeface="Arial" pitchFamily="34" charset="0"/>
                <a:ea typeface="Times New Roman (Arabic)"/>
                <a:cs typeface="Times New Roman (Arabic)"/>
              </a:defRPr>
            </a:lvl3pPr>
            <a:lvl4pPr marL="1620363" indent="-231480" eaLnBrk="0" hangingPunct="0">
              <a:defRPr sz="1400">
                <a:solidFill>
                  <a:schemeClr val="tx1"/>
                </a:solidFill>
                <a:latin typeface="Arial" pitchFamily="34" charset="0"/>
                <a:ea typeface="Times New Roman (Arabic)"/>
                <a:cs typeface="Times New Roman (Arabic)"/>
              </a:defRPr>
            </a:lvl4pPr>
            <a:lvl5pPr marL="2083323" indent="-231480" eaLnBrk="0" hangingPunct="0">
              <a:defRPr sz="1400">
                <a:solidFill>
                  <a:schemeClr val="tx1"/>
                </a:solidFill>
                <a:latin typeface="Arial" pitchFamily="34" charset="0"/>
                <a:ea typeface="Times New Roman (Arabic)"/>
                <a:cs typeface="Times New Roman (Arabic)"/>
              </a:defRPr>
            </a:lvl5pPr>
            <a:lvl6pPr marL="2546284" indent="-23148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3009245" indent="-23148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72205" indent="-23148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935166" indent="-23148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fld id="{D8569AE9-8272-449F-934F-706DFC31118D}" type="slidenum">
              <a:rPr lang="en-US" altLang="en-US" sz="1200">
                <a:latin typeface="Times New Roman" pitchFamily="18" charset="0"/>
              </a:rPr>
              <a:pPr/>
              <a:t>2</a:t>
            </a:fld>
            <a:endParaRPr lang="en-US" altLang="en-US" sz="1200">
              <a:latin typeface="Times New Roman" pitchFamily="18" charset="0"/>
            </a:endParaRPr>
          </a:p>
        </p:txBody>
      </p:sp>
      <p:sp>
        <p:nvSpPr>
          <p:cNvPr id="140293" name="Footer Placeholder 4"/>
          <p:cNvSpPr>
            <a:spLocks noGrp="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400">
                <a:solidFill>
                  <a:schemeClr val="tx1"/>
                </a:solidFill>
                <a:latin typeface="Arial" pitchFamily="34" charset="0"/>
                <a:ea typeface="Times New Roman (Arabic)"/>
                <a:cs typeface="Times New Roman (Arabic)"/>
              </a:defRPr>
            </a:lvl1pPr>
            <a:lvl2pPr marL="752311" indent="-289350" eaLnBrk="0" hangingPunct="0">
              <a:defRPr sz="1400">
                <a:solidFill>
                  <a:schemeClr val="tx1"/>
                </a:solidFill>
                <a:latin typeface="Arial" pitchFamily="34" charset="0"/>
                <a:ea typeface="Times New Roman (Arabic)"/>
                <a:cs typeface="Times New Roman (Arabic)"/>
              </a:defRPr>
            </a:lvl2pPr>
            <a:lvl3pPr marL="1157402" indent="-231480" eaLnBrk="0" hangingPunct="0">
              <a:defRPr sz="1400">
                <a:solidFill>
                  <a:schemeClr val="tx1"/>
                </a:solidFill>
                <a:latin typeface="Arial" pitchFamily="34" charset="0"/>
                <a:ea typeface="Times New Roman (Arabic)"/>
                <a:cs typeface="Times New Roman (Arabic)"/>
              </a:defRPr>
            </a:lvl3pPr>
            <a:lvl4pPr marL="1620363" indent="-231480" eaLnBrk="0" hangingPunct="0">
              <a:defRPr sz="1400">
                <a:solidFill>
                  <a:schemeClr val="tx1"/>
                </a:solidFill>
                <a:latin typeface="Arial" pitchFamily="34" charset="0"/>
                <a:ea typeface="Times New Roman (Arabic)"/>
                <a:cs typeface="Times New Roman (Arabic)"/>
              </a:defRPr>
            </a:lvl4pPr>
            <a:lvl5pPr marL="2083323" indent="-231480" eaLnBrk="0" hangingPunct="0">
              <a:defRPr sz="1400">
                <a:solidFill>
                  <a:schemeClr val="tx1"/>
                </a:solidFill>
                <a:latin typeface="Arial" pitchFamily="34" charset="0"/>
                <a:ea typeface="Times New Roman (Arabic)"/>
                <a:cs typeface="Times New Roman (Arabic)"/>
              </a:defRPr>
            </a:lvl5pPr>
            <a:lvl6pPr marL="2546284" indent="-23148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3009245" indent="-23148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72205" indent="-23148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935166" indent="-23148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r>
              <a:rPr lang="en-US" altLang="en-US" sz="1200">
                <a:latin typeface="Times New Roman" pitchFamily="18" charset="0"/>
              </a:rPr>
              <a:t>Bharati Ingale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11</a:t>
            </a:fld>
            <a:endParaRPr lang="en-US" altLang="en-US"/>
          </a:p>
        </p:txBody>
      </p:sp>
    </p:spTree>
    <p:extLst>
      <p:ext uri="{BB962C8B-B14F-4D97-AF65-F5344CB8AC3E}">
        <p14:creationId xmlns:p14="http://schemas.microsoft.com/office/powerpoint/2010/main" val="31790888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114</a:t>
            </a:fld>
            <a:endParaRPr lang="en-US" altLang="en-US"/>
          </a:p>
        </p:txBody>
      </p:sp>
    </p:spTree>
    <p:extLst>
      <p:ext uri="{BB962C8B-B14F-4D97-AF65-F5344CB8AC3E}">
        <p14:creationId xmlns:p14="http://schemas.microsoft.com/office/powerpoint/2010/main" val="4226059694"/>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115</a:t>
            </a:fld>
            <a:endParaRPr lang="en-US" altLang="en-US"/>
          </a:p>
        </p:txBody>
      </p:sp>
    </p:spTree>
    <p:extLst>
      <p:ext uri="{BB962C8B-B14F-4D97-AF65-F5344CB8AC3E}">
        <p14:creationId xmlns:p14="http://schemas.microsoft.com/office/powerpoint/2010/main" val="284292902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116</a:t>
            </a:fld>
            <a:endParaRPr lang="en-US" altLang="en-US"/>
          </a:p>
        </p:txBody>
      </p:sp>
    </p:spTree>
    <p:extLst>
      <p:ext uri="{BB962C8B-B14F-4D97-AF65-F5344CB8AC3E}">
        <p14:creationId xmlns:p14="http://schemas.microsoft.com/office/powerpoint/2010/main" val="13987744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117</a:t>
            </a:fld>
            <a:endParaRPr lang="en-US" altLang="en-US"/>
          </a:p>
        </p:txBody>
      </p:sp>
    </p:spTree>
    <p:extLst>
      <p:ext uri="{BB962C8B-B14F-4D97-AF65-F5344CB8AC3E}">
        <p14:creationId xmlns:p14="http://schemas.microsoft.com/office/powerpoint/2010/main" val="466655341"/>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118</a:t>
            </a:fld>
            <a:endParaRPr lang="en-US" altLang="en-US"/>
          </a:p>
        </p:txBody>
      </p:sp>
    </p:spTree>
    <p:extLst>
      <p:ext uri="{BB962C8B-B14F-4D97-AF65-F5344CB8AC3E}">
        <p14:creationId xmlns:p14="http://schemas.microsoft.com/office/powerpoint/2010/main" val="3251812301"/>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119</a:t>
            </a:fld>
            <a:endParaRPr lang="en-US" altLang="en-US"/>
          </a:p>
        </p:txBody>
      </p:sp>
    </p:spTree>
    <p:extLst>
      <p:ext uri="{BB962C8B-B14F-4D97-AF65-F5344CB8AC3E}">
        <p14:creationId xmlns:p14="http://schemas.microsoft.com/office/powerpoint/2010/main" val="1867608152"/>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120</a:t>
            </a:fld>
            <a:endParaRPr lang="en-US" altLang="en-US"/>
          </a:p>
        </p:txBody>
      </p:sp>
    </p:spTree>
    <p:extLst>
      <p:ext uri="{BB962C8B-B14F-4D97-AF65-F5344CB8AC3E}">
        <p14:creationId xmlns:p14="http://schemas.microsoft.com/office/powerpoint/2010/main" val="1014671300"/>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121</a:t>
            </a:fld>
            <a:endParaRPr lang="en-US" altLang="en-US"/>
          </a:p>
        </p:txBody>
      </p:sp>
    </p:spTree>
    <p:extLst>
      <p:ext uri="{BB962C8B-B14F-4D97-AF65-F5344CB8AC3E}">
        <p14:creationId xmlns:p14="http://schemas.microsoft.com/office/powerpoint/2010/main" val="176227844"/>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122</a:t>
            </a:fld>
            <a:endParaRPr lang="en-US" altLang="en-US"/>
          </a:p>
        </p:txBody>
      </p:sp>
    </p:spTree>
    <p:extLst>
      <p:ext uri="{BB962C8B-B14F-4D97-AF65-F5344CB8AC3E}">
        <p14:creationId xmlns:p14="http://schemas.microsoft.com/office/powerpoint/2010/main" val="357849215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123</a:t>
            </a:fld>
            <a:endParaRPr lang="en-US" altLang="en-US"/>
          </a:p>
        </p:txBody>
      </p:sp>
    </p:spTree>
    <p:extLst>
      <p:ext uri="{BB962C8B-B14F-4D97-AF65-F5344CB8AC3E}">
        <p14:creationId xmlns:p14="http://schemas.microsoft.com/office/powerpoint/2010/main" val="2594291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12</a:t>
            </a:fld>
            <a:endParaRPr lang="en-US" altLang="en-US"/>
          </a:p>
        </p:txBody>
      </p:sp>
    </p:spTree>
    <p:extLst>
      <p:ext uri="{BB962C8B-B14F-4D97-AF65-F5344CB8AC3E}">
        <p14:creationId xmlns:p14="http://schemas.microsoft.com/office/powerpoint/2010/main" val="1511733017"/>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124</a:t>
            </a:fld>
            <a:endParaRPr lang="en-US" altLang="en-US"/>
          </a:p>
        </p:txBody>
      </p:sp>
    </p:spTree>
    <p:extLst>
      <p:ext uri="{BB962C8B-B14F-4D97-AF65-F5344CB8AC3E}">
        <p14:creationId xmlns:p14="http://schemas.microsoft.com/office/powerpoint/2010/main" val="3311902680"/>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125</a:t>
            </a:fld>
            <a:endParaRPr lang="en-US" altLang="en-US"/>
          </a:p>
        </p:txBody>
      </p:sp>
    </p:spTree>
    <p:extLst>
      <p:ext uri="{BB962C8B-B14F-4D97-AF65-F5344CB8AC3E}">
        <p14:creationId xmlns:p14="http://schemas.microsoft.com/office/powerpoint/2010/main" val="891576386"/>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126</a:t>
            </a:fld>
            <a:endParaRPr lang="en-US" altLang="en-US"/>
          </a:p>
        </p:txBody>
      </p:sp>
    </p:spTree>
    <p:extLst>
      <p:ext uri="{BB962C8B-B14F-4D97-AF65-F5344CB8AC3E}">
        <p14:creationId xmlns:p14="http://schemas.microsoft.com/office/powerpoint/2010/main" val="1786906804"/>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127</a:t>
            </a:fld>
            <a:endParaRPr lang="en-US" altLang="en-US"/>
          </a:p>
        </p:txBody>
      </p:sp>
    </p:spTree>
    <p:extLst>
      <p:ext uri="{BB962C8B-B14F-4D97-AF65-F5344CB8AC3E}">
        <p14:creationId xmlns:p14="http://schemas.microsoft.com/office/powerpoint/2010/main" val="422175869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128</a:t>
            </a:fld>
            <a:endParaRPr lang="en-US" altLang="en-US"/>
          </a:p>
        </p:txBody>
      </p:sp>
    </p:spTree>
    <p:extLst>
      <p:ext uri="{BB962C8B-B14F-4D97-AF65-F5344CB8AC3E}">
        <p14:creationId xmlns:p14="http://schemas.microsoft.com/office/powerpoint/2010/main" val="3578003380"/>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129</a:t>
            </a:fld>
            <a:endParaRPr lang="en-US" altLang="en-US"/>
          </a:p>
        </p:txBody>
      </p:sp>
    </p:spTree>
    <p:extLst>
      <p:ext uri="{BB962C8B-B14F-4D97-AF65-F5344CB8AC3E}">
        <p14:creationId xmlns:p14="http://schemas.microsoft.com/office/powerpoint/2010/main" val="2096258709"/>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130</a:t>
            </a:fld>
            <a:endParaRPr lang="en-US" altLang="en-US"/>
          </a:p>
        </p:txBody>
      </p:sp>
    </p:spTree>
    <p:extLst>
      <p:ext uri="{BB962C8B-B14F-4D97-AF65-F5344CB8AC3E}">
        <p14:creationId xmlns:p14="http://schemas.microsoft.com/office/powerpoint/2010/main" val="879133537"/>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131</a:t>
            </a:fld>
            <a:endParaRPr lang="en-US" altLang="en-US"/>
          </a:p>
        </p:txBody>
      </p:sp>
    </p:spTree>
    <p:extLst>
      <p:ext uri="{BB962C8B-B14F-4D97-AF65-F5344CB8AC3E}">
        <p14:creationId xmlns:p14="http://schemas.microsoft.com/office/powerpoint/2010/main" val="25860186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132</a:t>
            </a:fld>
            <a:endParaRPr lang="en-US" altLang="en-US"/>
          </a:p>
        </p:txBody>
      </p:sp>
    </p:spTree>
    <p:extLst>
      <p:ext uri="{BB962C8B-B14F-4D97-AF65-F5344CB8AC3E}">
        <p14:creationId xmlns:p14="http://schemas.microsoft.com/office/powerpoint/2010/main" val="2633289393"/>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133</a:t>
            </a:fld>
            <a:endParaRPr lang="en-US" altLang="en-US"/>
          </a:p>
        </p:txBody>
      </p:sp>
    </p:spTree>
    <p:extLst>
      <p:ext uri="{BB962C8B-B14F-4D97-AF65-F5344CB8AC3E}">
        <p14:creationId xmlns:p14="http://schemas.microsoft.com/office/powerpoint/2010/main" val="1713114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13</a:t>
            </a:fld>
            <a:endParaRPr lang="en-US" altLang="en-US"/>
          </a:p>
        </p:txBody>
      </p:sp>
    </p:spTree>
    <p:extLst>
      <p:ext uri="{BB962C8B-B14F-4D97-AF65-F5344CB8AC3E}">
        <p14:creationId xmlns:p14="http://schemas.microsoft.com/office/powerpoint/2010/main" val="2732579381"/>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134</a:t>
            </a:fld>
            <a:endParaRPr lang="en-US" altLang="en-US"/>
          </a:p>
        </p:txBody>
      </p:sp>
    </p:spTree>
    <p:extLst>
      <p:ext uri="{BB962C8B-B14F-4D97-AF65-F5344CB8AC3E}">
        <p14:creationId xmlns:p14="http://schemas.microsoft.com/office/powerpoint/2010/main" val="2071644122"/>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135</a:t>
            </a:fld>
            <a:endParaRPr lang="en-US" altLang="en-US"/>
          </a:p>
        </p:txBody>
      </p:sp>
    </p:spTree>
    <p:extLst>
      <p:ext uri="{BB962C8B-B14F-4D97-AF65-F5344CB8AC3E}">
        <p14:creationId xmlns:p14="http://schemas.microsoft.com/office/powerpoint/2010/main" val="4216947337"/>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136</a:t>
            </a:fld>
            <a:endParaRPr lang="en-US" altLang="en-US"/>
          </a:p>
        </p:txBody>
      </p:sp>
    </p:spTree>
    <p:extLst>
      <p:ext uri="{BB962C8B-B14F-4D97-AF65-F5344CB8AC3E}">
        <p14:creationId xmlns:p14="http://schemas.microsoft.com/office/powerpoint/2010/main" val="4273156120"/>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137</a:t>
            </a:fld>
            <a:endParaRPr lang="en-US" altLang="en-US"/>
          </a:p>
        </p:txBody>
      </p:sp>
    </p:spTree>
    <p:extLst>
      <p:ext uri="{BB962C8B-B14F-4D97-AF65-F5344CB8AC3E}">
        <p14:creationId xmlns:p14="http://schemas.microsoft.com/office/powerpoint/2010/main" val="3425539630"/>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138</a:t>
            </a:fld>
            <a:endParaRPr lang="en-US" altLang="en-US"/>
          </a:p>
        </p:txBody>
      </p:sp>
    </p:spTree>
    <p:extLst>
      <p:ext uri="{BB962C8B-B14F-4D97-AF65-F5344CB8AC3E}">
        <p14:creationId xmlns:p14="http://schemas.microsoft.com/office/powerpoint/2010/main" val="417988378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139</a:t>
            </a:fld>
            <a:endParaRPr lang="en-US" altLang="en-US"/>
          </a:p>
        </p:txBody>
      </p:sp>
    </p:spTree>
    <p:extLst>
      <p:ext uri="{BB962C8B-B14F-4D97-AF65-F5344CB8AC3E}">
        <p14:creationId xmlns:p14="http://schemas.microsoft.com/office/powerpoint/2010/main" val="1093935102"/>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140</a:t>
            </a:fld>
            <a:endParaRPr lang="en-US" altLang="en-US"/>
          </a:p>
        </p:txBody>
      </p:sp>
    </p:spTree>
    <p:extLst>
      <p:ext uri="{BB962C8B-B14F-4D97-AF65-F5344CB8AC3E}">
        <p14:creationId xmlns:p14="http://schemas.microsoft.com/office/powerpoint/2010/main" val="3708496546"/>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141</a:t>
            </a:fld>
            <a:endParaRPr lang="en-US" altLang="en-US"/>
          </a:p>
        </p:txBody>
      </p:sp>
    </p:spTree>
    <p:extLst>
      <p:ext uri="{BB962C8B-B14F-4D97-AF65-F5344CB8AC3E}">
        <p14:creationId xmlns:p14="http://schemas.microsoft.com/office/powerpoint/2010/main" val="3401336134"/>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142</a:t>
            </a:fld>
            <a:endParaRPr lang="en-US" altLang="en-US"/>
          </a:p>
        </p:txBody>
      </p:sp>
    </p:spTree>
    <p:extLst>
      <p:ext uri="{BB962C8B-B14F-4D97-AF65-F5344CB8AC3E}">
        <p14:creationId xmlns:p14="http://schemas.microsoft.com/office/powerpoint/2010/main" val="3914373325"/>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143</a:t>
            </a:fld>
            <a:endParaRPr lang="en-US" altLang="en-US"/>
          </a:p>
        </p:txBody>
      </p:sp>
    </p:spTree>
    <p:extLst>
      <p:ext uri="{BB962C8B-B14F-4D97-AF65-F5344CB8AC3E}">
        <p14:creationId xmlns:p14="http://schemas.microsoft.com/office/powerpoint/2010/main" val="15778078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14</a:t>
            </a:fld>
            <a:endParaRPr lang="en-US" altLang="en-US"/>
          </a:p>
        </p:txBody>
      </p:sp>
    </p:spTree>
    <p:extLst>
      <p:ext uri="{BB962C8B-B14F-4D97-AF65-F5344CB8AC3E}">
        <p14:creationId xmlns:p14="http://schemas.microsoft.com/office/powerpoint/2010/main" val="2525172649"/>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144</a:t>
            </a:fld>
            <a:endParaRPr lang="en-US" altLang="en-US"/>
          </a:p>
        </p:txBody>
      </p:sp>
    </p:spTree>
    <p:extLst>
      <p:ext uri="{BB962C8B-B14F-4D97-AF65-F5344CB8AC3E}">
        <p14:creationId xmlns:p14="http://schemas.microsoft.com/office/powerpoint/2010/main" val="377248279"/>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145</a:t>
            </a:fld>
            <a:endParaRPr lang="en-US" altLang="en-US"/>
          </a:p>
        </p:txBody>
      </p:sp>
    </p:spTree>
    <p:extLst>
      <p:ext uri="{BB962C8B-B14F-4D97-AF65-F5344CB8AC3E}">
        <p14:creationId xmlns:p14="http://schemas.microsoft.com/office/powerpoint/2010/main" val="2253473007"/>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146</a:t>
            </a:fld>
            <a:endParaRPr lang="en-US" altLang="en-US"/>
          </a:p>
        </p:txBody>
      </p:sp>
    </p:spTree>
    <p:extLst>
      <p:ext uri="{BB962C8B-B14F-4D97-AF65-F5344CB8AC3E}">
        <p14:creationId xmlns:p14="http://schemas.microsoft.com/office/powerpoint/2010/main" val="2697097282"/>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147</a:t>
            </a:fld>
            <a:endParaRPr lang="en-US" altLang="en-US"/>
          </a:p>
        </p:txBody>
      </p:sp>
    </p:spTree>
    <p:extLst>
      <p:ext uri="{BB962C8B-B14F-4D97-AF65-F5344CB8AC3E}">
        <p14:creationId xmlns:p14="http://schemas.microsoft.com/office/powerpoint/2010/main" val="34694326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15</a:t>
            </a:fld>
            <a:endParaRPr lang="en-US" altLang="en-US"/>
          </a:p>
        </p:txBody>
      </p:sp>
    </p:spTree>
    <p:extLst>
      <p:ext uri="{BB962C8B-B14F-4D97-AF65-F5344CB8AC3E}">
        <p14:creationId xmlns:p14="http://schemas.microsoft.com/office/powerpoint/2010/main" val="39710026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16</a:t>
            </a:fld>
            <a:endParaRPr lang="en-US" altLang="en-US"/>
          </a:p>
        </p:txBody>
      </p:sp>
    </p:spTree>
    <p:extLst>
      <p:ext uri="{BB962C8B-B14F-4D97-AF65-F5344CB8AC3E}">
        <p14:creationId xmlns:p14="http://schemas.microsoft.com/office/powerpoint/2010/main" val="37039371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18</a:t>
            </a:fld>
            <a:endParaRPr lang="en-US" altLang="en-US"/>
          </a:p>
        </p:txBody>
      </p:sp>
    </p:spTree>
    <p:extLst>
      <p:ext uri="{BB962C8B-B14F-4D97-AF65-F5344CB8AC3E}">
        <p14:creationId xmlns:p14="http://schemas.microsoft.com/office/powerpoint/2010/main" val="3996288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20</a:t>
            </a:fld>
            <a:endParaRPr lang="en-US" altLang="en-US"/>
          </a:p>
        </p:txBody>
      </p:sp>
    </p:spTree>
    <p:extLst>
      <p:ext uri="{BB962C8B-B14F-4D97-AF65-F5344CB8AC3E}">
        <p14:creationId xmlns:p14="http://schemas.microsoft.com/office/powerpoint/2010/main" val="23042438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21</a:t>
            </a:fld>
            <a:endParaRPr lang="en-US" altLang="en-US"/>
          </a:p>
        </p:txBody>
      </p:sp>
    </p:spTree>
    <p:extLst>
      <p:ext uri="{BB962C8B-B14F-4D97-AF65-F5344CB8AC3E}">
        <p14:creationId xmlns:p14="http://schemas.microsoft.com/office/powerpoint/2010/main" val="19206750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22</a:t>
            </a:fld>
            <a:endParaRPr lang="en-US" altLang="en-US"/>
          </a:p>
        </p:txBody>
      </p:sp>
    </p:spTree>
    <p:extLst>
      <p:ext uri="{BB962C8B-B14F-4D97-AF65-F5344CB8AC3E}">
        <p14:creationId xmlns:p14="http://schemas.microsoft.com/office/powerpoint/2010/main" val="38499130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3</a:t>
            </a:fld>
            <a:endParaRPr lang="en-US" altLang="en-US"/>
          </a:p>
        </p:txBody>
      </p:sp>
    </p:spTree>
    <p:extLst>
      <p:ext uri="{BB962C8B-B14F-4D97-AF65-F5344CB8AC3E}">
        <p14:creationId xmlns:p14="http://schemas.microsoft.com/office/powerpoint/2010/main" val="23568281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24</a:t>
            </a:fld>
            <a:endParaRPr lang="en-US" altLang="en-US"/>
          </a:p>
        </p:txBody>
      </p:sp>
    </p:spTree>
    <p:extLst>
      <p:ext uri="{BB962C8B-B14F-4D97-AF65-F5344CB8AC3E}">
        <p14:creationId xmlns:p14="http://schemas.microsoft.com/office/powerpoint/2010/main" val="34488077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25</a:t>
            </a:fld>
            <a:endParaRPr lang="en-US" altLang="en-US"/>
          </a:p>
        </p:txBody>
      </p:sp>
    </p:spTree>
    <p:extLst>
      <p:ext uri="{BB962C8B-B14F-4D97-AF65-F5344CB8AC3E}">
        <p14:creationId xmlns:p14="http://schemas.microsoft.com/office/powerpoint/2010/main" val="22019004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26</a:t>
            </a:fld>
            <a:endParaRPr lang="en-US" altLang="en-US"/>
          </a:p>
        </p:txBody>
      </p:sp>
    </p:spTree>
    <p:extLst>
      <p:ext uri="{BB962C8B-B14F-4D97-AF65-F5344CB8AC3E}">
        <p14:creationId xmlns:p14="http://schemas.microsoft.com/office/powerpoint/2010/main" val="37682047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27</a:t>
            </a:fld>
            <a:endParaRPr lang="en-US" altLang="en-US"/>
          </a:p>
        </p:txBody>
      </p:sp>
    </p:spTree>
    <p:extLst>
      <p:ext uri="{BB962C8B-B14F-4D97-AF65-F5344CB8AC3E}">
        <p14:creationId xmlns:p14="http://schemas.microsoft.com/office/powerpoint/2010/main" val="18561715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29</a:t>
            </a:fld>
            <a:endParaRPr lang="en-US" altLang="en-US"/>
          </a:p>
        </p:txBody>
      </p:sp>
    </p:spTree>
    <p:extLst>
      <p:ext uri="{BB962C8B-B14F-4D97-AF65-F5344CB8AC3E}">
        <p14:creationId xmlns:p14="http://schemas.microsoft.com/office/powerpoint/2010/main" val="21798078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30</a:t>
            </a:fld>
            <a:endParaRPr lang="en-US" altLang="en-US"/>
          </a:p>
        </p:txBody>
      </p:sp>
    </p:spTree>
    <p:extLst>
      <p:ext uri="{BB962C8B-B14F-4D97-AF65-F5344CB8AC3E}">
        <p14:creationId xmlns:p14="http://schemas.microsoft.com/office/powerpoint/2010/main" val="29457244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32</a:t>
            </a:fld>
            <a:endParaRPr lang="en-US" altLang="en-US"/>
          </a:p>
        </p:txBody>
      </p:sp>
    </p:spTree>
    <p:extLst>
      <p:ext uri="{BB962C8B-B14F-4D97-AF65-F5344CB8AC3E}">
        <p14:creationId xmlns:p14="http://schemas.microsoft.com/office/powerpoint/2010/main" val="16829031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33</a:t>
            </a:fld>
            <a:endParaRPr lang="en-US" altLang="en-US"/>
          </a:p>
        </p:txBody>
      </p:sp>
    </p:spTree>
    <p:extLst>
      <p:ext uri="{BB962C8B-B14F-4D97-AF65-F5344CB8AC3E}">
        <p14:creationId xmlns:p14="http://schemas.microsoft.com/office/powerpoint/2010/main" val="25373480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35</a:t>
            </a:fld>
            <a:endParaRPr lang="en-US" altLang="en-US"/>
          </a:p>
        </p:txBody>
      </p:sp>
    </p:spTree>
    <p:extLst>
      <p:ext uri="{BB962C8B-B14F-4D97-AF65-F5344CB8AC3E}">
        <p14:creationId xmlns:p14="http://schemas.microsoft.com/office/powerpoint/2010/main" val="8646219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36</a:t>
            </a:fld>
            <a:endParaRPr lang="en-US" altLang="en-US"/>
          </a:p>
        </p:txBody>
      </p:sp>
    </p:spTree>
    <p:extLst>
      <p:ext uri="{BB962C8B-B14F-4D97-AF65-F5344CB8AC3E}">
        <p14:creationId xmlns:p14="http://schemas.microsoft.com/office/powerpoint/2010/main" val="4244409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4</a:t>
            </a:fld>
            <a:endParaRPr lang="en-US" altLang="en-US"/>
          </a:p>
        </p:txBody>
      </p:sp>
    </p:spTree>
    <p:extLst>
      <p:ext uri="{BB962C8B-B14F-4D97-AF65-F5344CB8AC3E}">
        <p14:creationId xmlns:p14="http://schemas.microsoft.com/office/powerpoint/2010/main" val="7867014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37</a:t>
            </a:fld>
            <a:endParaRPr lang="en-US" altLang="en-US"/>
          </a:p>
        </p:txBody>
      </p:sp>
    </p:spTree>
    <p:extLst>
      <p:ext uri="{BB962C8B-B14F-4D97-AF65-F5344CB8AC3E}">
        <p14:creationId xmlns:p14="http://schemas.microsoft.com/office/powerpoint/2010/main" val="25134363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38</a:t>
            </a:fld>
            <a:endParaRPr lang="en-US" altLang="en-US"/>
          </a:p>
        </p:txBody>
      </p:sp>
    </p:spTree>
    <p:extLst>
      <p:ext uri="{BB962C8B-B14F-4D97-AF65-F5344CB8AC3E}">
        <p14:creationId xmlns:p14="http://schemas.microsoft.com/office/powerpoint/2010/main" val="40979327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40</a:t>
            </a:fld>
            <a:endParaRPr lang="en-US" altLang="en-US"/>
          </a:p>
        </p:txBody>
      </p:sp>
    </p:spTree>
    <p:extLst>
      <p:ext uri="{BB962C8B-B14F-4D97-AF65-F5344CB8AC3E}">
        <p14:creationId xmlns:p14="http://schemas.microsoft.com/office/powerpoint/2010/main" val="9976442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42</a:t>
            </a:fld>
            <a:endParaRPr lang="en-US" altLang="en-US"/>
          </a:p>
        </p:txBody>
      </p:sp>
    </p:spTree>
    <p:extLst>
      <p:ext uri="{BB962C8B-B14F-4D97-AF65-F5344CB8AC3E}">
        <p14:creationId xmlns:p14="http://schemas.microsoft.com/office/powerpoint/2010/main" val="38602043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43</a:t>
            </a:fld>
            <a:endParaRPr lang="en-US" altLang="en-US"/>
          </a:p>
        </p:txBody>
      </p:sp>
    </p:spTree>
    <p:extLst>
      <p:ext uri="{BB962C8B-B14F-4D97-AF65-F5344CB8AC3E}">
        <p14:creationId xmlns:p14="http://schemas.microsoft.com/office/powerpoint/2010/main" val="22098778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44</a:t>
            </a:fld>
            <a:endParaRPr lang="en-US" altLang="en-US"/>
          </a:p>
        </p:txBody>
      </p:sp>
    </p:spTree>
    <p:extLst>
      <p:ext uri="{BB962C8B-B14F-4D97-AF65-F5344CB8AC3E}">
        <p14:creationId xmlns:p14="http://schemas.microsoft.com/office/powerpoint/2010/main" val="37583803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45</a:t>
            </a:fld>
            <a:endParaRPr lang="en-US" altLang="en-US"/>
          </a:p>
        </p:txBody>
      </p:sp>
    </p:spTree>
    <p:extLst>
      <p:ext uri="{BB962C8B-B14F-4D97-AF65-F5344CB8AC3E}">
        <p14:creationId xmlns:p14="http://schemas.microsoft.com/office/powerpoint/2010/main" val="11544214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46</a:t>
            </a:fld>
            <a:endParaRPr lang="en-US" altLang="en-US"/>
          </a:p>
        </p:txBody>
      </p:sp>
    </p:spTree>
    <p:extLst>
      <p:ext uri="{BB962C8B-B14F-4D97-AF65-F5344CB8AC3E}">
        <p14:creationId xmlns:p14="http://schemas.microsoft.com/office/powerpoint/2010/main" val="18722712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47</a:t>
            </a:fld>
            <a:endParaRPr lang="en-US" altLang="en-US"/>
          </a:p>
        </p:txBody>
      </p:sp>
    </p:spTree>
    <p:extLst>
      <p:ext uri="{BB962C8B-B14F-4D97-AF65-F5344CB8AC3E}">
        <p14:creationId xmlns:p14="http://schemas.microsoft.com/office/powerpoint/2010/main" val="16305856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49</a:t>
            </a:fld>
            <a:endParaRPr lang="en-US" altLang="en-US"/>
          </a:p>
        </p:txBody>
      </p:sp>
    </p:spTree>
    <p:extLst>
      <p:ext uri="{BB962C8B-B14F-4D97-AF65-F5344CB8AC3E}">
        <p14:creationId xmlns:p14="http://schemas.microsoft.com/office/powerpoint/2010/main" val="24338320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5</a:t>
            </a:fld>
            <a:endParaRPr lang="en-US" altLang="en-US"/>
          </a:p>
        </p:txBody>
      </p:sp>
    </p:spTree>
    <p:extLst>
      <p:ext uri="{BB962C8B-B14F-4D97-AF65-F5344CB8AC3E}">
        <p14:creationId xmlns:p14="http://schemas.microsoft.com/office/powerpoint/2010/main" val="165867364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50</a:t>
            </a:fld>
            <a:endParaRPr lang="en-US" altLang="en-US"/>
          </a:p>
        </p:txBody>
      </p:sp>
    </p:spTree>
    <p:extLst>
      <p:ext uri="{BB962C8B-B14F-4D97-AF65-F5344CB8AC3E}">
        <p14:creationId xmlns:p14="http://schemas.microsoft.com/office/powerpoint/2010/main" val="39282794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51</a:t>
            </a:fld>
            <a:endParaRPr lang="en-US" altLang="en-US"/>
          </a:p>
        </p:txBody>
      </p:sp>
    </p:spTree>
    <p:extLst>
      <p:ext uri="{BB962C8B-B14F-4D97-AF65-F5344CB8AC3E}">
        <p14:creationId xmlns:p14="http://schemas.microsoft.com/office/powerpoint/2010/main" val="19425926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53</a:t>
            </a:fld>
            <a:endParaRPr lang="en-US" altLang="en-US"/>
          </a:p>
        </p:txBody>
      </p:sp>
    </p:spTree>
    <p:extLst>
      <p:ext uri="{BB962C8B-B14F-4D97-AF65-F5344CB8AC3E}">
        <p14:creationId xmlns:p14="http://schemas.microsoft.com/office/powerpoint/2010/main" val="41343490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54</a:t>
            </a:fld>
            <a:endParaRPr lang="en-US" altLang="en-US"/>
          </a:p>
        </p:txBody>
      </p:sp>
    </p:spTree>
    <p:extLst>
      <p:ext uri="{BB962C8B-B14F-4D97-AF65-F5344CB8AC3E}">
        <p14:creationId xmlns:p14="http://schemas.microsoft.com/office/powerpoint/2010/main" val="21426911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56</a:t>
            </a:fld>
            <a:endParaRPr lang="en-US" altLang="en-US"/>
          </a:p>
        </p:txBody>
      </p:sp>
    </p:spTree>
    <p:extLst>
      <p:ext uri="{BB962C8B-B14F-4D97-AF65-F5344CB8AC3E}">
        <p14:creationId xmlns:p14="http://schemas.microsoft.com/office/powerpoint/2010/main" val="36408267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57</a:t>
            </a:fld>
            <a:endParaRPr lang="en-US" altLang="en-US"/>
          </a:p>
        </p:txBody>
      </p:sp>
    </p:spTree>
    <p:extLst>
      <p:ext uri="{BB962C8B-B14F-4D97-AF65-F5344CB8AC3E}">
        <p14:creationId xmlns:p14="http://schemas.microsoft.com/office/powerpoint/2010/main" val="15412097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58</a:t>
            </a:fld>
            <a:endParaRPr lang="en-US" altLang="en-US"/>
          </a:p>
        </p:txBody>
      </p:sp>
    </p:spTree>
    <p:extLst>
      <p:ext uri="{BB962C8B-B14F-4D97-AF65-F5344CB8AC3E}">
        <p14:creationId xmlns:p14="http://schemas.microsoft.com/office/powerpoint/2010/main" val="235961541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59</a:t>
            </a:fld>
            <a:endParaRPr lang="en-US" altLang="en-US"/>
          </a:p>
        </p:txBody>
      </p:sp>
    </p:spTree>
    <p:extLst>
      <p:ext uri="{BB962C8B-B14F-4D97-AF65-F5344CB8AC3E}">
        <p14:creationId xmlns:p14="http://schemas.microsoft.com/office/powerpoint/2010/main" val="306622967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61</a:t>
            </a:fld>
            <a:endParaRPr lang="en-US" altLang="en-US"/>
          </a:p>
        </p:txBody>
      </p:sp>
    </p:spTree>
    <p:extLst>
      <p:ext uri="{BB962C8B-B14F-4D97-AF65-F5344CB8AC3E}">
        <p14:creationId xmlns:p14="http://schemas.microsoft.com/office/powerpoint/2010/main" val="18043313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62</a:t>
            </a:fld>
            <a:endParaRPr lang="en-US" altLang="en-US"/>
          </a:p>
        </p:txBody>
      </p:sp>
    </p:spTree>
    <p:extLst>
      <p:ext uri="{BB962C8B-B14F-4D97-AF65-F5344CB8AC3E}">
        <p14:creationId xmlns:p14="http://schemas.microsoft.com/office/powerpoint/2010/main" val="466130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6</a:t>
            </a:fld>
            <a:endParaRPr lang="en-US" altLang="en-US"/>
          </a:p>
        </p:txBody>
      </p:sp>
    </p:spTree>
    <p:extLst>
      <p:ext uri="{BB962C8B-B14F-4D97-AF65-F5344CB8AC3E}">
        <p14:creationId xmlns:p14="http://schemas.microsoft.com/office/powerpoint/2010/main" val="305250205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63</a:t>
            </a:fld>
            <a:endParaRPr lang="en-US" altLang="en-US"/>
          </a:p>
        </p:txBody>
      </p:sp>
    </p:spTree>
    <p:extLst>
      <p:ext uri="{BB962C8B-B14F-4D97-AF65-F5344CB8AC3E}">
        <p14:creationId xmlns:p14="http://schemas.microsoft.com/office/powerpoint/2010/main" val="5614683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65</a:t>
            </a:fld>
            <a:endParaRPr lang="en-US" altLang="en-US"/>
          </a:p>
        </p:txBody>
      </p:sp>
    </p:spTree>
    <p:extLst>
      <p:ext uri="{BB962C8B-B14F-4D97-AF65-F5344CB8AC3E}">
        <p14:creationId xmlns:p14="http://schemas.microsoft.com/office/powerpoint/2010/main" val="5433310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66</a:t>
            </a:fld>
            <a:endParaRPr lang="en-US" altLang="en-US"/>
          </a:p>
        </p:txBody>
      </p:sp>
    </p:spTree>
    <p:extLst>
      <p:ext uri="{BB962C8B-B14F-4D97-AF65-F5344CB8AC3E}">
        <p14:creationId xmlns:p14="http://schemas.microsoft.com/office/powerpoint/2010/main" val="23204587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67</a:t>
            </a:fld>
            <a:endParaRPr lang="en-US" altLang="en-US"/>
          </a:p>
        </p:txBody>
      </p:sp>
    </p:spTree>
    <p:extLst>
      <p:ext uri="{BB962C8B-B14F-4D97-AF65-F5344CB8AC3E}">
        <p14:creationId xmlns:p14="http://schemas.microsoft.com/office/powerpoint/2010/main" val="155369396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68</a:t>
            </a:fld>
            <a:endParaRPr lang="en-US" altLang="en-US"/>
          </a:p>
        </p:txBody>
      </p:sp>
    </p:spTree>
    <p:extLst>
      <p:ext uri="{BB962C8B-B14F-4D97-AF65-F5344CB8AC3E}">
        <p14:creationId xmlns:p14="http://schemas.microsoft.com/office/powerpoint/2010/main" val="2272197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69</a:t>
            </a:fld>
            <a:endParaRPr lang="en-US" altLang="en-US"/>
          </a:p>
        </p:txBody>
      </p:sp>
    </p:spTree>
    <p:extLst>
      <p:ext uri="{BB962C8B-B14F-4D97-AF65-F5344CB8AC3E}">
        <p14:creationId xmlns:p14="http://schemas.microsoft.com/office/powerpoint/2010/main" val="387321020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70</a:t>
            </a:fld>
            <a:endParaRPr lang="en-US" altLang="en-US"/>
          </a:p>
        </p:txBody>
      </p:sp>
    </p:spTree>
    <p:extLst>
      <p:ext uri="{BB962C8B-B14F-4D97-AF65-F5344CB8AC3E}">
        <p14:creationId xmlns:p14="http://schemas.microsoft.com/office/powerpoint/2010/main" val="367822080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71</a:t>
            </a:fld>
            <a:endParaRPr lang="en-US" altLang="en-US"/>
          </a:p>
        </p:txBody>
      </p:sp>
    </p:spTree>
    <p:extLst>
      <p:ext uri="{BB962C8B-B14F-4D97-AF65-F5344CB8AC3E}">
        <p14:creationId xmlns:p14="http://schemas.microsoft.com/office/powerpoint/2010/main" val="79316402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72</a:t>
            </a:fld>
            <a:endParaRPr lang="en-US" altLang="en-US"/>
          </a:p>
        </p:txBody>
      </p:sp>
    </p:spTree>
    <p:extLst>
      <p:ext uri="{BB962C8B-B14F-4D97-AF65-F5344CB8AC3E}">
        <p14:creationId xmlns:p14="http://schemas.microsoft.com/office/powerpoint/2010/main" val="113663477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73</a:t>
            </a:fld>
            <a:endParaRPr lang="en-US" altLang="en-US"/>
          </a:p>
        </p:txBody>
      </p:sp>
    </p:spTree>
    <p:extLst>
      <p:ext uri="{BB962C8B-B14F-4D97-AF65-F5344CB8AC3E}">
        <p14:creationId xmlns:p14="http://schemas.microsoft.com/office/powerpoint/2010/main" val="18946122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7</a:t>
            </a:fld>
            <a:endParaRPr lang="en-US" altLang="en-US"/>
          </a:p>
        </p:txBody>
      </p:sp>
    </p:spTree>
    <p:extLst>
      <p:ext uri="{BB962C8B-B14F-4D97-AF65-F5344CB8AC3E}">
        <p14:creationId xmlns:p14="http://schemas.microsoft.com/office/powerpoint/2010/main" val="19396003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74</a:t>
            </a:fld>
            <a:endParaRPr lang="en-US" altLang="en-US"/>
          </a:p>
        </p:txBody>
      </p:sp>
    </p:spTree>
    <p:extLst>
      <p:ext uri="{BB962C8B-B14F-4D97-AF65-F5344CB8AC3E}">
        <p14:creationId xmlns:p14="http://schemas.microsoft.com/office/powerpoint/2010/main" val="361957148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75</a:t>
            </a:fld>
            <a:endParaRPr lang="en-US" altLang="en-US"/>
          </a:p>
        </p:txBody>
      </p:sp>
    </p:spTree>
    <p:extLst>
      <p:ext uri="{BB962C8B-B14F-4D97-AF65-F5344CB8AC3E}">
        <p14:creationId xmlns:p14="http://schemas.microsoft.com/office/powerpoint/2010/main" val="141229049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76</a:t>
            </a:fld>
            <a:endParaRPr lang="en-US" altLang="en-US"/>
          </a:p>
        </p:txBody>
      </p:sp>
    </p:spTree>
    <p:extLst>
      <p:ext uri="{BB962C8B-B14F-4D97-AF65-F5344CB8AC3E}">
        <p14:creationId xmlns:p14="http://schemas.microsoft.com/office/powerpoint/2010/main" val="61587778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77</a:t>
            </a:fld>
            <a:endParaRPr lang="en-US" altLang="en-US"/>
          </a:p>
        </p:txBody>
      </p:sp>
    </p:spTree>
    <p:extLst>
      <p:ext uri="{BB962C8B-B14F-4D97-AF65-F5344CB8AC3E}">
        <p14:creationId xmlns:p14="http://schemas.microsoft.com/office/powerpoint/2010/main" val="68728743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78</a:t>
            </a:fld>
            <a:endParaRPr lang="en-US" altLang="en-US"/>
          </a:p>
        </p:txBody>
      </p:sp>
    </p:spTree>
    <p:extLst>
      <p:ext uri="{BB962C8B-B14F-4D97-AF65-F5344CB8AC3E}">
        <p14:creationId xmlns:p14="http://schemas.microsoft.com/office/powerpoint/2010/main" val="208626407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79</a:t>
            </a:fld>
            <a:endParaRPr lang="en-US" altLang="en-US"/>
          </a:p>
        </p:txBody>
      </p:sp>
    </p:spTree>
    <p:extLst>
      <p:ext uri="{BB962C8B-B14F-4D97-AF65-F5344CB8AC3E}">
        <p14:creationId xmlns:p14="http://schemas.microsoft.com/office/powerpoint/2010/main" val="397432759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80</a:t>
            </a:fld>
            <a:endParaRPr lang="en-US" altLang="en-US"/>
          </a:p>
        </p:txBody>
      </p:sp>
    </p:spTree>
    <p:extLst>
      <p:ext uri="{BB962C8B-B14F-4D97-AF65-F5344CB8AC3E}">
        <p14:creationId xmlns:p14="http://schemas.microsoft.com/office/powerpoint/2010/main" val="199433922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81</a:t>
            </a:fld>
            <a:endParaRPr lang="en-US" altLang="en-US"/>
          </a:p>
        </p:txBody>
      </p:sp>
    </p:spTree>
    <p:extLst>
      <p:ext uri="{BB962C8B-B14F-4D97-AF65-F5344CB8AC3E}">
        <p14:creationId xmlns:p14="http://schemas.microsoft.com/office/powerpoint/2010/main" val="383593005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82</a:t>
            </a:fld>
            <a:endParaRPr lang="en-US" altLang="en-US"/>
          </a:p>
        </p:txBody>
      </p:sp>
    </p:spTree>
    <p:extLst>
      <p:ext uri="{BB962C8B-B14F-4D97-AF65-F5344CB8AC3E}">
        <p14:creationId xmlns:p14="http://schemas.microsoft.com/office/powerpoint/2010/main" val="82037309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83</a:t>
            </a:fld>
            <a:endParaRPr lang="en-US" altLang="en-US"/>
          </a:p>
        </p:txBody>
      </p:sp>
    </p:spTree>
    <p:extLst>
      <p:ext uri="{BB962C8B-B14F-4D97-AF65-F5344CB8AC3E}">
        <p14:creationId xmlns:p14="http://schemas.microsoft.com/office/powerpoint/2010/main" val="35294283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8</a:t>
            </a:fld>
            <a:endParaRPr lang="en-US" altLang="en-US"/>
          </a:p>
        </p:txBody>
      </p:sp>
    </p:spTree>
    <p:extLst>
      <p:ext uri="{BB962C8B-B14F-4D97-AF65-F5344CB8AC3E}">
        <p14:creationId xmlns:p14="http://schemas.microsoft.com/office/powerpoint/2010/main" val="241621048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84</a:t>
            </a:fld>
            <a:endParaRPr lang="en-US" altLang="en-US"/>
          </a:p>
        </p:txBody>
      </p:sp>
    </p:spTree>
    <p:extLst>
      <p:ext uri="{BB962C8B-B14F-4D97-AF65-F5344CB8AC3E}">
        <p14:creationId xmlns:p14="http://schemas.microsoft.com/office/powerpoint/2010/main" val="122539190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85</a:t>
            </a:fld>
            <a:endParaRPr lang="en-US" altLang="en-US"/>
          </a:p>
        </p:txBody>
      </p:sp>
    </p:spTree>
    <p:extLst>
      <p:ext uri="{BB962C8B-B14F-4D97-AF65-F5344CB8AC3E}">
        <p14:creationId xmlns:p14="http://schemas.microsoft.com/office/powerpoint/2010/main" val="54650230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86</a:t>
            </a:fld>
            <a:endParaRPr lang="en-US" altLang="en-US"/>
          </a:p>
        </p:txBody>
      </p:sp>
    </p:spTree>
    <p:extLst>
      <p:ext uri="{BB962C8B-B14F-4D97-AF65-F5344CB8AC3E}">
        <p14:creationId xmlns:p14="http://schemas.microsoft.com/office/powerpoint/2010/main" val="255255248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87</a:t>
            </a:fld>
            <a:endParaRPr lang="en-US" altLang="en-US"/>
          </a:p>
        </p:txBody>
      </p:sp>
    </p:spTree>
    <p:extLst>
      <p:ext uri="{BB962C8B-B14F-4D97-AF65-F5344CB8AC3E}">
        <p14:creationId xmlns:p14="http://schemas.microsoft.com/office/powerpoint/2010/main" val="84269566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88</a:t>
            </a:fld>
            <a:endParaRPr lang="en-US" altLang="en-US"/>
          </a:p>
        </p:txBody>
      </p:sp>
    </p:spTree>
    <p:extLst>
      <p:ext uri="{BB962C8B-B14F-4D97-AF65-F5344CB8AC3E}">
        <p14:creationId xmlns:p14="http://schemas.microsoft.com/office/powerpoint/2010/main" val="197926311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89</a:t>
            </a:fld>
            <a:endParaRPr lang="en-US" altLang="en-US"/>
          </a:p>
        </p:txBody>
      </p:sp>
    </p:spTree>
    <p:extLst>
      <p:ext uri="{BB962C8B-B14F-4D97-AF65-F5344CB8AC3E}">
        <p14:creationId xmlns:p14="http://schemas.microsoft.com/office/powerpoint/2010/main" val="317378522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90</a:t>
            </a:fld>
            <a:endParaRPr lang="en-US" altLang="en-US"/>
          </a:p>
        </p:txBody>
      </p:sp>
    </p:spTree>
    <p:extLst>
      <p:ext uri="{BB962C8B-B14F-4D97-AF65-F5344CB8AC3E}">
        <p14:creationId xmlns:p14="http://schemas.microsoft.com/office/powerpoint/2010/main" val="150769352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91</a:t>
            </a:fld>
            <a:endParaRPr lang="en-US" altLang="en-US"/>
          </a:p>
        </p:txBody>
      </p:sp>
    </p:spTree>
    <p:extLst>
      <p:ext uri="{BB962C8B-B14F-4D97-AF65-F5344CB8AC3E}">
        <p14:creationId xmlns:p14="http://schemas.microsoft.com/office/powerpoint/2010/main" val="55386523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92</a:t>
            </a:fld>
            <a:endParaRPr lang="en-US" altLang="en-US"/>
          </a:p>
        </p:txBody>
      </p:sp>
    </p:spTree>
    <p:extLst>
      <p:ext uri="{BB962C8B-B14F-4D97-AF65-F5344CB8AC3E}">
        <p14:creationId xmlns:p14="http://schemas.microsoft.com/office/powerpoint/2010/main" val="124507236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93</a:t>
            </a:fld>
            <a:endParaRPr lang="en-US" altLang="en-US"/>
          </a:p>
        </p:txBody>
      </p:sp>
    </p:spTree>
    <p:extLst>
      <p:ext uri="{BB962C8B-B14F-4D97-AF65-F5344CB8AC3E}">
        <p14:creationId xmlns:p14="http://schemas.microsoft.com/office/powerpoint/2010/main" val="4062568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9</a:t>
            </a:fld>
            <a:endParaRPr lang="en-US" altLang="en-US"/>
          </a:p>
        </p:txBody>
      </p:sp>
    </p:spTree>
    <p:extLst>
      <p:ext uri="{BB962C8B-B14F-4D97-AF65-F5344CB8AC3E}">
        <p14:creationId xmlns:p14="http://schemas.microsoft.com/office/powerpoint/2010/main" val="72842654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94</a:t>
            </a:fld>
            <a:endParaRPr lang="en-US" altLang="en-US"/>
          </a:p>
        </p:txBody>
      </p:sp>
    </p:spTree>
    <p:extLst>
      <p:ext uri="{BB962C8B-B14F-4D97-AF65-F5344CB8AC3E}">
        <p14:creationId xmlns:p14="http://schemas.microsoft.com/office/powerpoint/2010/main" val="17210884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95</a:t>
            </a:fld>
            <a:endParaRPr lang="en-US" altLang="en-US"/>
          </a:p>
        </p:txBody>
      </p:sp>
    </p:spTree>
    <p:extLst>
      <p:ext uri="{BB962C8B-B14F-4D97-AF65-F5344CB8AC3E}">
        <p14:creationId xmlns:p14="http://schemas.microsoft.com/office/powerpoint/2010/main" val="394596258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96</a:t>
            </a:fld>
            <a:endParaRPr lang="en-US" altLang="en-US"/>
          </a:p>
        </p:txBody>
      </p:sp>
    </p:spTree>
    <p:extLst>
      <p:ext uri="{BB962C8B-B14F-4D97-AF65-F5344CB8AC3E}">
        <p14:creationId xmlns:p14="http://schemas.microsoft.com/office/powerpoint/2010/main" val="38277096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97</a:t>
            </a:fld>
            <a:endParaRPr lang="en-US" altLang="en-US"/>
          </a:p>
        </p:txBody>
      </p:sp>
    </p:spTree>
    <p:extLst>
      <p:ext uri="{BB962C8B-B14F-4D97-AF65-F5344CB8AC3E}">
        <p14:creationId xmlns:p14="http://schemas.microsoft.com/office/powerpoint/2010/main" val="8681170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98</a:t>
            </a:fld>
            <a:endParaRPr lang="en-US" altLang="en-US"/>
          </a:p>
        </p:txBody>
      </p:sp>
    </p:spTree>
    <p:extLst>
      <p:ext uri="{BB962C8B-B14F-4D97-AF65-F5344CB8AC3E}">
        <p14:creationId xmlns:p14="http://schemas.microsoft.com/office/powerpoint/2010/main" val="313388206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99</a:t>
            </a:fld>
            <a:endParaRPr lang="en-US" altLang="en-US"/>
          </a:p>
        </p:txBody>
      </p:sp>
    </p:spTree>
    <p:extLst>
      <p:ext uri="{BB962C8B-B14F-4D97-AF65-F5344CB8AC3E}">
        <p14:creationId xmlns:p14="http://schemas.microsoft.com/office/powerpoint/2010/main" val="120080607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100</a:t>
            </a:fld>
            <a:endParaRPr lang="en-US" altLang="en-US"/>
          </a:p>
        </p:txBody>
      </p:sp>
    </p:spTree>
    <p:extLst>
      <p:ext uri="{BB962C8B-B14F-4D97-AF65-F5344CB8AC3E}">
        <p14:creationId xmlns:p14="http://schemas.microsoft.com/office/powerpoint/2010/main" val="807521308"/>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101</a:t>
            </a:fld>
            <a:endParaRPr lang="en-US" altLang="en-US"/>
          </a:p>
        </p:txBody>
      </p:sp>
    </p:spTree>
    <p:extLst>
      <p:ext uri="{BB962C8B-B14F-4D97-AF65-F5344CB8AC3E}">
        <p14:creationId xmlns:p14="http://schemas.microsoft.com/office/powerpoint/2010/main" val="177250891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102</a:t>
            </a:fld>
            <a:endParaRPr lang="en-US" altLang="en-US"/>
          </a:p>
        </p:txBody>
      </p:sp>
    </p:spTree>
    <p:extLst>
      <p:ext uri="{BB962C8B-B14F-4D97-AF65-F5344CB8AC3E}">
        <p14:creationId xmlns:p14="http://schemas.microsoft.com/office/powerpoint/2010/main" val="814166736"/>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103</a:t>
            </a:fld>
            <a:endParaRPr lang="en-US" altLang="en-US"/>
          </a:p>
        </p:txBody>
      </p:sp>
    </p:spTree>
    <p:extLst>
      <p:ext uri="{BB962C8B-B14F-4D97-AF65-F5344CB8AC3E}">
        <p14:creationId xmlns:p14="http://schemas.microsoft.com/office/powerpoint/2010/main" val="8153959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10</a:t>
            </a:fld>
            <a:endParaRPr lang="en-US" altLang="en-US"/>
          </a:p>
        </p:txBody>
      </p:sp>
    </p:spTree>
    <p:extLst>
      <p:ext uri="{BB962C8B-B14F-4D97-AF65-F5344CB8AC3E}">
        <p14:creationId xmlns:p14="http://schemas.microsoft.com/office/powerpoint/2010/main" val="233073849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104</a:t>
            </a:fld>
            <a:endParaRPr lang="en-US" altLang="en-US"/>
          </a:p>
        </p:txBody>
      </p:sp>
    </p:spTree>
    <p:extLst>
      <p:ext uri="{BB962C8B-B14F-4D97-AF65-F5344CB8AC3E}">
        <p14:creationId xmlns:p14="http://schemas.microsoft.com/office/powerpoint/2010/main" val="415712179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105</a:t>
            </a:fld>
            <a:endParaRPr lang="en-US" altLang="en-US"/>
          </a:p>
        </p:txBody>
      </p:sp>
    </p:spTree>
    <p:extLst>
      <p:ext uri="{BB962C8B-B14F-4D97-AF65-F5344CB8AC3E}">
        <p14:creationId xmlns:p14="http://schemas.microsoft.com/office/powerpoint/2010/main" val="40482544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106</a:t>
            </a:fld>
            <a:endParaRPr lang="en-US" altLang="en-US"/>
          </a:p>
        </p:txBody>
      </p:sp>
    </p:spTree>
    <p:extLst>
      <p:ext uri="{BB962C8B-B14F-4D97-AF65-F5344CB8AC3E}">
        <p14:creationId xmlns:p14="http://schemas.microsoft.com/office/powerpoint/2010/main" val="843841632"/>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107</a:t>
            </a:fld>
            <a:endParaRPr lang="en-US" altLang="en-US"/>
          </a:p>
        </p:txBody>
      </p:sp>
    </p:spTree>
    <p:extLst>
      <p:ext uri="{BB962C8B-B14F-4D97-AF65-F5344CB8AC3E}">
        <p14:creationId xmlns:p14="http://schemas.microsoft.com/office/powerpoint/2010/main" val="180832061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108</a:t>
            </a:fld>
            <a:endParaRPr lang="en-US" altLang="en-US"/>
          </a:p>
        </p:txBody>
      </p:sp>
    </p:spTree>
    <p:extLst>
      <p:ext uri="{BB962C8B-B14F-4D97-AF65-F5344CB8AC3E}">
        <p14:creationId xmlns:p14="http://schemas.microsoft.com/office/powerpoint/2010/main" val="238779856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109</a:t>
            </a:fld>
            <a:endParaRPr lang="en-US" altLang="en-US"/>
          </a:p>
        </p:txBody>
      </p:sp>
    </p:spTree>
    <p:extLst>
      <p:ext uri="{BB962C8B-B14F-4D97-AF65-F5344CB8AC3E}">
        <p14:creationId xmlns:p14="http://schemas.microsoft.com/office/powerpoint/2010/main" val="85274720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110</a:t>
            </a:fld>
            <a:endParaRPr lang="en-US" altLang="en-US"/>
          </a:p>
        </p:txBody>
      </p:sp>
    </p:spTree>
    <p:extLst>
      <p:ext uri="{BB962C8B-B14F-4D97-AF65-F5344CB8AC3E}">
        <p14:creationId xmlns:p14="http://schemas.microsoft.com/office/powerpoint/2010/main" val="26171707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111</a:t>
            </a:fld>
            <a:endParaRPr lang="en-US" altLang="en-US"/>
          </a:p>
        </p:txBody>
      </p:sp>
    </p:spTree>
    <p:extLst>
      <p:ext uri="{BB962C8B-B14F-4D97-AF65-F5344CB8AC3E}">
        <p14:creationId xmlns:p14="http://schemas.microsoft.com/office/powerpoint/2010/main" val="2614677929"/>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112</a:t>
            </a:fld>
            <a:endParaRPr lang="en-US" altLang="en-US"/>
          </a:p>
        </p:txBody>
      </p:sp>
    </p:spTree>
    <p:extLst>
      <p:ext uri="{BB962C8B-B14F-4D97-AF65-F5344CB8AC3E}">
        <p14:creationId xmlns:p14="http://schemas.microsoft.com/office/powerpoint/2010/main" val="429386680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19150" y="746125"/>
            <a:ext cx="5124450" cy="3727450"/>
          </a:xfrm>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altLang="en-US" smtClean="0"/>
              <a:t>Bharati Ingale</a:t>
            </a:r>
            <a:endParaRPr lang="en-US" altLang="en-US"/>
          </a:p>
        </p:txBody>
      </p:sp>
      <p:sp>
        <p:nvSpPr>
          <p:cNvPr id="5" name="Slide Number Placeholder 4"/>
          <p:cNvSpPr>
            <a:spLocks noGrp="1"/>
          </p:cNvSpPr>
          <p:nvPr>
            <p:ph type="sldNum" sz="quarter" idx="11"/>
          </p:nvPr>
        </p:nvSpPr>
        <p:spPr/>
        <p:txBody>
          <a:bodyPr/>
          <a:lstStyle/>
          <a:p>
            <a:pPr>
              <a:defRPr/>
            </a:pPr>
            <a:fld id="{2A7673F4-A8CF-4AAB-AE9E-7E03FA4D3A1D}" type="slidenum">
              <a:rPr lang="en-US" altLang="en-US" smtClean="0"/>
              <a:pPr>
                <a:defRPr/>
              </a:pPr>
              <a:t>113</a:t>
            </a:fld>
            <a:endParaRPr lang="en-US" altLang="en-US"/>
          </a:p>
        </p:txBody>
      </p:sp>
    </p:spTree>
    <p:extLst>
      <p:ext uri="{BB962C8B-B14F-4D97-AF65-F5344CB8AC3E}">
        <p14:creationId xmlns:p14="http://schemas.microsoft.com/office/powerpoint/2010/main" val="36003722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4380" y="2272456"/>
            <a:ext cx="8549640" cy="156802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08760" y="4145280"/>
            <a:ext cx="7040880" cy="1869440"/>
          </a:xfrm>
        </p:spPr>
        <p:txBody>
          <a:bodyPr/>
          <a:lstStyle>
            <a:lvl1pPr marL="0" indent="0" algn="ctr">
              <a:buNone/>
              <a:defRPr/>
            </a:lvl1pPr>
            <a:lvl2pPr marL="473762" indent="0" algn="ctr">
              <a:buNone/>
              <a:defRPr/>
            </a:lvl2pPr>
            <a:lvl3pPr marL="947527" indent="0" algn="ctr">
              <a:buNone/>
              <a:defRPr/>
            </a:lvl3pPr>
            <a:lvl4pPr marL="1421289" indent="0" algn="ctr">
              <a:buNone/>
              <a:defRPr/>
            </a:lvl4pPr>
            <a:lvl5pPr marL="1895053" indent="0" algn="ctr">
              <a:buNone/>
              <a:defRPr/>
            </a:lvl5pPr>
            <a:lvl6pPr marL="2368815" indent="0" algn="ctr">
              <a:buNone/>
              <a:defRPr/>
            </a:lvl6pPr>
            <a:lvl7pPr marL="2842579" indent="0" algn="ctr">
              <a:buNone/>
              <a:defRPr/>
            </a:lvl7pPr>
            <a:lvl8pPr marL="3316342" indent="0" algn="ctr">
              <a:buNone/>
              <a:defRPr/>
            </a:lvl8pPr>
            <a:lvl9pPr marL="3790105" indent="0" algn="ctr">
              <a:buNone/>
              <a:defRPr/>
            </a:lvl9pPr>
          </a:lstStyle>
          <a:p>
            <a:r>
              <a:rPr lang="en-US" smtClean="0"/>
              <a:t>Click to edit Master subtitle style</a:t>
            </a:r>
            <a:endParaRPr lang="en-US"/>
          </a:p>
        </p:txBody>
      </p:sp>
      <p:sp>
        <p:nvSpPr>
          <p:cNvPr id="4" name="Rectangle 9"/>
          <p:cNvSpPr>
            <a:spLocks noGrp="1" noChangeArrowheads="1"/>
          </p:cNvSpPr>
          <p:nvPr>
            <p:ph type="sldNum" sz="quarter" idx="10"/>
          </p:nvPr>
        </p:nvSpPr>
        <p:spPr>
          <a:ln/>
        </p:spPr>
        <p:txBody>
          <a:bodyPr/>
          <a:lstStyle>
            <a:lvl1pPr>
              <a:defRPr/>
            </a:lvl1pPr>
          </a:lstStyle>
          <a:p>
            <a:pPr>
              <a:defRPr/>
            </a:pPr>
            <a:fld id="{5D6A7291-3191-406F-8548-6B9BDF2A6675}" type="slidenum">
              <a:rPr lang="en-US" altLang="en-US"/>
              <a:pPr>
                <a:defRPr/>
              </a:pPr>
              <a:t>‹#›</a:t>
            </a:fld>
            <a:endParaRPr lang="en-US" altLang="en-US">
              <a:latin typeface="Times New Roman" pitchFamily="18" charset="0"/>
            </a:endParaRPr>
          </a:p>
        </p:txBody>
      </p:sp>
    </p:spTree>
    <p:extLst>
      <p:ext uri="{BB962C8B-B14F-4D97-AF65-F5344CB8AC3E}">
        <p14:creationId xmlns:p14="http://schemas.microsoft.com/office/powerpoint/2010/main" val="17111899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1517" y="5120640"/>
            <a:ext cx="6035040" cy="604521"/>
          </a:xfrm>
        </p:spPr>
        <p:txBody>
          <a:bodyPr anchor="b"/>
          <a:lstStyle>
            <a:lvl1pPr algn="l">
              <a:defRPr sz="2100" b="1"/>
            </a:lvl1pPr>
          </a:lstStyle>
          <a:p>
            <a:r>
              <a:rPr lang="en-US" smtClean="0"/>
              <a:t>Click to edit Master title style</a:t>
            </a:r>
            <a:endParaRPr lang="en-US"/>
          </a:p>
        </p:txBody>
      </p:sp>
      <p:sp>
        <p:nvSpPr>
          <p:cNvPr id="3" name="Picture Placeholder 2"/>
          <p:cNvSpPr>
            <a:spLocks noGrp="1"/>
          </p:cNvSpPr>
          <p:nvPr>
            <p:ph type="pic" idx="1"/>
          </p:nvPr>
        </p:nvSpPr>
        <p:spPr>
          <a:xfrm>
            <a:off x="1971517" y="653628"/>
            <a:ext cx="6035040" cy="4389120"/>
          </a:xfrm>
        </p:spPr>
        <p:txBody>
          <a:bodyPr/>
          <a:lstStyle>
            <a:lvl1pPr marL="0" indent="0">
              <a:buNone/>
              <a:defRPr sz="3400"/>
            </a:lvl1pPr>
            <a:lvl2pPr marL="473762" indent="0">
              <a:buNone/>
              <a:defRPr sz="2800"/>
            </a:lvl2pPr>
            <a:lvl3pPr marL="947527" indent="0">
              <a:buNone/>
              <a:defRPr sz="2400"/>
            </a:lvl3pPr>
            <a:lvl4pPr marL="1421289" indent="0">
              <a:buNone/>
              <a:defRPr sz="2100"/>
            </a:lvl4pPr>
            <a:lvl5pPr marL="1895053" indent="0">
              <a:buNone/>
              <a:defRPr sz="2100"/>
            </a:lvl5pPr>
            <a:lvl6pPr marL="2368815" indent="0">
              <a:buNone/>
              <a:defRPr sz="2100"/>
            </a:lvl6pPr>
            <a:lvl7pPr marL="2842579" indent="0">
              <a:buNone/>
              <a:defRPr sz="2100"/>
            </a:lvl7pPr>
            <a:lvl8pPr marL="3316342" indent="0">
              <a:buNone/>
              <a:defRPr sz="2100"/>
            </a:lvl8pPr>
            <a:lvl9pPr marL="3790105" indent="0">
              <a:buNone/>
              <a:defRPr sz="2100"/>
            </a:lvl9pPr>
          </a:lstStyle>
          <a:p>
            <a:pPr lvl="0"/>
            <a:endParaRPr lang="en-US" noProof="0" smtClean="0"/>
          </a:p>
        </p:txBody>
      </p:sp>
      <p:sp>
        <p:nvSpPr>
          <p:cNvPr id="4" name="Text Placeholder 3"/>
          <p:cNvSpPr>
            <a:spLocks noGrp="1"/>
          </p:cNvSpPr>
          <p:nvPr>
            <p:ph type="body" sz="half" idx="2"/>
          </p:nvPr>
        </p:nvSpPr>
        <p:spPr>
          <a:xfrm>
            <a:off x="1971517" y="5725161"/>
            <a:ext cx="6035040" cy="858519"/>
          </a:xfrm>
        </p:spPr>
        <p:txBody>
          <a:bodyPr/>
          <a:lstStyle>
            <a:lvl1pPr marL="0" indent="0">
              <a:buNone/>
              <a:defRPr sz="1500"/>
            </a:lvl1pPr>
            <a:lvl2pPr marL="473762" indent="0">
              <a:buNone/>
              <a:defRPr sz="1300"/>
            </a:lvl2pPr>
            <a:lvl3pPr marL="947527" indent="0">
              <a:buNone/>
              <a:defRPr sz="1100"/>
            </a:lvl3pPr>
            <a:lvl4pPr marL="1421289" indent="0">
              <a:buNone/>
              <a:defRPr sz="900"/>
            </a:lvl4pPr>
            <a:lvl5pPr marL="1895053" indent="0">
              <a:buNone/>
              <a:defRPr sz="900"/>
            </a:lvl5pPr>
            <a:lvl6pPr marL="2368815" indent="0">
              <a:buNone/>
              <a:defRPr sz="900"/>
            </a:lvl6pPr>
            <a:lvl7pPr marL="2842579" indent="0">
              <a:buNone/>
              <a:defRPr sz="900"/>
            </a:lvl7pPr>
            <a:lvl8pPr marL="3316342" indent="0">
              <a:buNone/>
              <a:defRPr sz="900"/>
            </a:lvl8pPr>
            <a:lvl9pPr marL="3790105" indent="0">
              <a:buNone/>
              <a:defRPr sz="900"/>
            </a:lvl9pPr>
          </a:lstStyle>
          <a:p>
            <a:pPr lvl="0"/>
            <a:r>
              <a:rPr lang="en-US" smtClean="0"/>
              <a:t>Click to edit Master text styles</a:t>
            </a:r>
          </a:p>
        </p:txBody>
      </p:sp>
      <p:sp>
        <p:nvSpPr>
          <p:cNvPr id="5" name="Rectangle 9"/>
          <p:cNvSpPr>
            <a:spLocks noGrp="1" noChangeArrowheads="1"/>
          </p:cNvSpPr>
          <p:nvPr>
            <p:ph type="sldNum" sz="quarter" idx="10"/>
          </p:nvPr>
        </p:nvSpPr>
        <p:spPr>
          <a:ln/>
        </p:spPr>
        <p:txBody>
          <a:bodyPr/>
          <a:lstStyle>
            <a:lvl1pPr>
              <a:defRPr/>
            </a:lvl1pPr>
          </a:lstStyle>
          <a:p>
            <a:pPr>
              <a:defRPr/>
            </a:pPr>
            <a:fld id="{D499F3FC-2AAD-406D-9999-14FA690878A5}" type="slidenum">
              <a:rPr lang="en-US" altLang="en-US"/>
              <a:pPr>
                <a:defRPr/>
              </a:pPr>
              <a:t>‹#›</a:t>
            </a:fld>
            <a:endParaRPr lang="en-US" altLang="en-US">
              <a:latin typeface="Times New Roman" pitchFamily="18" charset="0"/>
            </a:endParaRPr>
          </a:p>
        </p:txBody>
      </p:sp>
    </p:spTree>
    <p:extLst>
      <p:ext uri="{BB962C8B-B14F-4D97-AF65-F5344CB8AC3E}">
        <p14:creationId xmlns:p14="http://schemas.microsoft.com/office/powerpoint/2010/main" val="27897999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9"/>
          <p:cNvSpPr>
            <a:spLocks noGrp="1" noChangeArrowheads="1"/>
          </p:cNvSpPr>
          <p:nvPr>
            <p:ph type="sldNum" sz="quarter" idx="10"/>
          </p:nvPr>
        </p:nvSpPr>
        <p:spPr>
          <a:ln/>
        </p:spPr>
        <p:txBody>
          <a:bodyPr/>
          <a:lstStyle>
            <a:lvl1pPr>
              <a:defRPr/>
            </a:lvl1pPr>
          </a:lstStyle>
          <a:p>
            <a:pPr>
              <a:defRPr/>
            </a:pPr>
            <a:fld id="{F4F2417B-9E1F-42F6-AF15-6C11F9A33C31}" type="slidenum">
              <a:rPr lang="en-US" altLang="en-US"/>
              <a:pPr>
                <a:defRPr/>
              </a:pPr>
              <a:t>‹#›</a:t>
            </a:fld>
            <a:endParaRPr lang="en-US" altLang="en-US">
              <a:latin typeface="Times New Roman" pitchFamily="18" charset="0"/>
            </a:endParaRPr>
          </a:p>
        </p:txBody>
      </p:sp>
    </p:spTree>
    <p:extLst>
      <p:ext uri="{BB962C8B-B14F-4D97-AF65-F5344CB8AC3E}">
        <p14:creationId xmlns:p14="http://schemas.microsoft.com/office/powerpoint/2010/main" val="12817621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66610" y="325120"/>
            <a:ext cx="2137410" cy="625856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54381" y="325120"/>
            <a:ext cx="6244590" cy="625856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9"/>
          <p:cNvSpPr>
            <a:spLocks noGrp="1" noChangeArrowheads="1"/>
          </p:cNvSpPr>
          <p:nvPr>
            <p:ph type="sldNum" sz="quarter" idx="10"/>
          </p:nvPr>
        </p:nvSpPr>
        <p:spPr>
          <a:ln/>
        </p:spPr>
        <p:txBody>
          <a:bodyPr/>
          <a:lstStyle>
            <a:lvl1pPr>
              <a:defRPr/>
            </a:lvl1pPr>
          </a:lstStyle>
          <a:p>
            <a:pPr>
              <a:defRPr/>
            </a:pPr>
            <a:fld id="{3301C602-78BD-4DAA-998C-5FA87F47B9A3}" type="slidenum">
              <a:rPr lang="en-US" altLang="en-US"/>
              <a:pPr>
                <a:defRPr/>
              </a:pPr>
              <a:t>‹#›</a:t>
            </a:fld>
            <a:endParaRPr lang="en-US" altLang="en-US">
              <a:latin typeface="Times New Roman" pitchFamily="18" charset="0"/>
            </a:endParaRPr>
          </a:p>
        </p:txBody>
      </p:sp>
    </p:spTree>
    <p:extLst>
      <p:ext uri="{BB962C8B-B14F-4D97-AF65-F5344CB8AC3E}">
        <p14:creationId xmlns:p14="http://schemas.microsoft.com/office/powerpoint/2010/main" val="10933857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lvl1pPr>
              <a:defRPr/>
            </a:lvl1pPr>
          </a:lstStyle>
          <a:p>
            <a:pPr>
              <a:defRPr/>
            </a:pPr>
            <a:fld id="{52F39DFC-8AD3-4F27-81D8-68409335233B}" type="slidenum">
              <a:rPr lang="en-US" altLang="en-US"/>
              <a:pPr>
                <a:defRPr/>
              </a:pPr>
              <a:t>‹#›</a:t>
            </a:fld>
            <a:endParaRPr lang="en-US" altLang="en-US">
              <a:latin typeface="Times New Roman" pitchFamily="18" charset="0"/>
            </a:endParaRPr>
          </a:p>
        </p:txBody>
      </p:sp>
      <p:sp>
        <p:nvSpPr>
          <p:cNvPr id="4" name="Footer Placeholder 3"/>
          <p:cNvSpPr>
            <a:spLocks noGrp="1"/>
          </p:cNvSpPr>
          <p:nvPr>
            <p:ph type="ftr" sz="quarter" idx="11"/>
          </p:nvPr>
        </p:nvSpPr>
        <p:spPr>
          <a:xfrm>
            <a:off x="3436620" y="6780109"/>
            <a:ext cx="3185160" cy="389467"/>
          </a:xfrm>
          <a:prstGeom prst="rect">
            <a:avLst/>
          </a:prstGeom>
        </p:spPr>
        <p:txBody>
          <a:bodyPr lIns="94753" tIns="47375" rIns="94753" bIns="47375"/>
          <a:lstStyle>
            <a:lvl1pPr eaLnBrk="0" hangingPunct="0">
              <a:defRPr>
                <a:latin typeface="Arial" charset="0"/>
                <a:ea typeface="+mn-ea"/>
                <a:cs typeface="Times New Roman (Arabic)" charset="-78"/>
              </a:defRPr>
            </a:lvl1pPr>
          </a:lstStyle>
          <a:p>
            <a:pPr>
              <a:defRPr/>
            </a:pPr>
            <a:endParaRPr lang="en-US"/>
          </a:p>
        </p:txBody>
      </p:sp>
    </p:spTree>
    <p:extLst>
      <p:ext uri="{BB962C8B-B14F-4D97-AF65-F5344CB8AC3E}">
        <p14:creationId xmlns:p14="http://schemas.microsoft.com/office/powerpoint/2010/main" val="25937400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4380" y="2272456"/>
            <a:ext cx="8549640" cy="156802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08760" y="4145280"/>
            <a:ext cx="7040880" cy="1869440"/>
          </a:xfrm>
        </p:spPr>
        <p:txBody>
          <a:bodyPr/>
          <a:lstStyle>
            <a:lvl1pPr marL="0" indent="0" algn="ctr">
              <a:buNone/>
              <a:defRPr>
                <a:solidFill>
                  <a:schemeClr val="tx1">
                    <a:tint val="75000"/>
                  </a:schemeClr>
                </a:solidFill>
              </a:defRPr>
            </a:lvl1pPr>
            <a:lvl2pPr marL="473762" indent="0" algn="ctr">
              <a:buNone/>
              <a:defRPr>
                <a:solidFill>
                  <a:schemeClr val="tx1">
                    <a:tint val="75000"/>
                  </a:schemeClr>
                </a:solidFill>
              </a:defRPr>
            </a:lvl2pPr>
            <a:lvl3pPr marL="947527" indent="0" algn="ctr">
              <a:buNone/>
              <a:defRPr>
                <a:solidFill>
                  <a:schemeClr val="tx1">
                    <a:tint val="75000"/>
                  </a:schemeClr>
                </a:solidFill>
              </a:defRPr>
            </a:lvl3pPr>
            <a:lvl4pPr marL="1421289" indent="0" algn="ctr">
              <a:buNone/>
              <a:defRPr>
                <a:solidFill>
                  <a:schemeClr val="tx1">
                    <a:tint val="75000"/>
                  </a:schemeClr>
                </a:solidFill>
              </a:defRPr>
            </a:lvl4pPr>
            <a:lvl5pPr marL="1895053" indent="0" algn="ctr">
              <a:buNone/>
              <a:defRPr>
                <a:solidFill>
                  <a:schemeClr val="tx1">
                    <a:tint val="75000"/>
                  </a:schemeClr>
                </a:solidFill>
              </a:defRPr>
            </a:lvl5pPr>
            <a:lvl6pPr marL="2368815" indent="0" algn="ctr">
              <a:buNone/>
              <a:defRPr>
                <a:solidFill>
                  <a:schemeClr val="tx1">
                    <a:tint val="75000"/>
                  </a:schemeClr>
                </a:solidFill>
              </a:defRPr>
            </a:lvl6pPr>
            <a:lvl7pPr marL="2842579" indent="0" algn="ctr">
              <a:buNone/>
              <a:defRPr>
                <a:solidFill>
                  <a:schemeClr val="tx1">
                    <a:tint val="75000"/>
                  </a:schemeClr>
                </a:solidFill>
              </a:defRPr>
            </a:lvl7pPr>
            <a:lvl8pPr marL="3316342" indent="0" algn="ctr">
              <a:buNone/>
              <a:defRPr>
                <a:solidFill>
                  <a:schemeClr val="tx1">
                    <a:tint val="75000"/>
                  </a:schemeClr>
                </a:solidFill>
              </a:defRPr>
            </a:lvl8pPr>
            <a:lvl9pPr marL="379010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AAE1021D-C369-4151-842A-21A974CED511}" type="datetimeFigureOut">
              <a:rPr lang="en-US"/>
              <a:pPr>
                <a:defRPr/>
              </a:pPr>
              <a:t>2/3/2022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A5F6A736-C09F-42B8-BC65-608DDB6C67CF}" type="slidenum">
              <a:rPr lang="en-US"/>
              <a:pPr>
                <a:defRPr/>
              </a:pPr>
              <a:t>‹#›</a:t>
            </a:fld>
            <a:endParaRPr lang="en-US"/>
          </a:p>
        </p:txBody>
      </p:sp>
    </p:spTree>
    <p:extLst>
      <p:ext uri="{BB962C8B-B14F-4D97-AF65-F5344CB8AC3E}">
        <p14:creationId xmlns:p14="http://schemas.microsoft.com/office/powerpoint/2010/main" val="10777845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EAAA48AF-0D88-423C-9882-06CA5A5B8D23}" type="datetimeFigureOut">
              <a:rPr lang="en-US"/>
              <a:pPr>
                <a:defRPr/>
              </a:pPr>
              <a:t>2/3/2022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3A5ECC9-A660-4DB1-9818-C7EFFACE0DE2}" type="slidenum">
              <a:rPr lang="en-US"/>
              <a:pPr>
                <a:defRPr/>
              </a:pPr>
              <a:t>‹#›</a:t>
            </a:fld>
            <a:endParaRPr lang="en-US"/>
          </a:p>
        </p:txBody>
      </p:sp>
    </p:spTree>
    <p:extLst>
      <p:ext uri="{BB962C8B-B14F-4D97-AF65-F5344CB8AC3E}">
        <p14:creationId xmlns:p14="http://schemas.microsoft.com/office/powerpoint/2010/main" val="27173116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4545" y="4700696"/>
            <a:ext cx="8549640" cy="1452880"/>
          </a:xfrm>
        </p:spPr>
        <p:txBody>
          <a:bodyPr anchor="t"/>
          <a:lstStyle>
            <a:lvl1pPr algn="l">
              <a:defRPr sz="4100" b="1" cap="all"/>
            </a:lvl1pPr>
          </a:lstStyle>
          <a:p>
            <a:r>
              <a:rPr lang="en-US" smtClean="0"/>
              <a:t>Click to edit Master title style</a:t>
            </a:r>
            <a:endParaRPr lang="en-US"/>
          </a:p>
        </p:txBody>
      </p:sp>
      <p:sp>
        <p:nvSpPr>
          <p:cNvPr id="3" name="Text Placeholder 2"/>
          <p:cNvSpPr>
            <a:spLocks noGrp="1"/>
          </p:cNvSpPr>
          <p:nvPr>
            <p:ph type="body" idx="1"/>
          </p:nvPr>
        </p:nvSpPr>
        <p:spPr>
          <a:xfrm>
            <a:off x="794545" y="3100496"/>
            <a:ext cx="8549640" cy="1600199"/>
          </a:xfrm>
        </p:spPr>
        <p:txBody>
          <a:bodyPr anchor="b"/>
          <a:lstStyle>
            <a:lvl1pPr marL="0" indent="0">
              <a:buNone/>
              <a:defRPr sz="2100">
                <a:solidFill>
                  <a:schemeClr val="tx1">
                    <a:tint val="75000"/>
                  </a:schemeClr>
                </a:solidFill>
              </a:defRPr>
            </a:lvl1pPr>
            <a:lvl2pPr marL="473762" indent="0">
              <a:buNone/>
              <a:defRPr sz="1800">
                <a:solidFill>
                  <a:schemeClr val="tx1">
                    <a:tint val="75000"/>
                  </a:schemeClr>
                </a:solidFill>
              </a:defRPr>
            </a:lvl2pPr>
            <a:lvl3pPr marL="947527" indent="0">
              <a:buNone/>
              <a:defRPr sz="1700">
                <a:solidFill>
                  <a:schemeClr val="tx1">
                    <a:tint val="75000"/>
                  </a:schemeClr>
                </a:solidFill>
              </a:defRPr>
            </a:lvl3pPr>
            <a:lvl4pPr marL="1421289" indent="0">
              <a:buNone/>
              <a:defRPr sz="1500">
                <a:solidFill>
                  <a:schemeClr val="tx1">
                    <a:tint val="75000"/>
                  </a:schemeClr>
                </a:solidFill>
              </a:defRPr>
            </a:lvl4pPr>
            <a:lvl5pPr marL="1895053" indent="0">
              <a:buNone/>
              <a:defRPr sz="1500">
                <a:solidFill>
                  <a:schemeClr val="tx1">
                    <a:tint val="75000"/>
                  </a:schemeClr>
                </a:solidFill>
              </a:defRPr>
            </a:lvl5pPr>
            <a:lvl6pPr marL="2368815" indent="0">
              <a:buNone/>
              <a:defRPr sz="1500">
                <a:solidFill>
                  <a:schemeClr val="tx1">
                    <a:tint val="75000"/>
                  </a:schemeClr>
                </a:solidFill>
              </a:defRPr>
            </a:lvl6pPr>
            <a:lvl7pPr marL="2842579" indent="0">
              <a:buNone/>
              <a:defRPr sz="1500">
                <a:solidFill>
                  <a:schemeClr val="tx1">
                    <a:tint val="75000"/>
                  </a:schemeClr>
                </a:solidFill>
              </a:defRPr>
            </a:lvl7pPr>
            <a:lvl8pPr marL="3316342" indent="0">
              <a:buNone/>
              <a:defRPr sz="1500">
                <a:solidFill>
                  <a:schemeClr val="tx1">
                    <a:tint val="75000"/>
                  </a:schemeClr>
                </a:solidFill>
              </a:defRPr>
            </a:lvl8pPr>
            <a:lvl9pPr marL="3790105" indent="0">
              <a:buNone/>
              <a:defRPr sz="15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A7EF9A2A-E298-459A-88AC-B46D366E6B00}" type="datetimeFigureOut">
              <a:rPr lang="en-US"/>
              <a:pPr>
                <a:defRPr/>
              </a:pPr>
              <a:t>2/3/2022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2A833AD-C159-4DAB-A7C1-163DBB798432}" type="slidenum">
              <a:rPr lang="en-US"/>
              <a:pPr>
                <a:defRPr/>
              </a:pPr>
              <a:t>‹#›</a:t>
            </a:fld>
            <a:endParaRPr lang="en-US"/>
          </a:p>
        </p:txBody>
      </p:sp>
    </p:spTree>
    <p:extLst>
      <p:ext uri="{BB962C8B-B14F-4D97-AF65-F5344CB8AC3E}">
        <p14:creationId xmlns:p14="http://schemas.microsoft.com/office/powerpoint/2010/main" val="30918663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2920" y="1706883"/>
            <a:ext cx="4442460" cy="4827694"/>
          </a:xfrm>
        </p:spPr>
        <p:txBody>
          <a:bodyPr/>
          <a:lstStyle>
            <a:lvl1pPr>
              <a:defRPr sz="28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13020" y="1706883"/>
            <a:ext cx="4442460" cy="4827694"/>
          </a:xfrm>
        </p:spPr>
        <p:txBody>
          <a:bodyPr/>
          <a:lstStyle>
            <a:lvl1pPr>
              <a:defRPr sz="28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5E4E30EE-F43A-49EC-9923-478EA19D9CB6}" type="datetimeFigureOut">
              <a:rPr lang="en-US"/>
              <a:pPr>
                <a:defRPr/>
              </a:pPr>
              <a:t>2/3/2022</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377D69A-955C-4349-9658-7AE33C05EAEC}" type="slidenum">
              <a:rPr lang="en-US"/>
              <a:pPr>
                <a:defRPr/>
              </a:pPr>
              <a:t>‹#›</a:t>
            </a:fld>
            <a:endParaRPr lang="en-US"/>
          </a:p>
        </p:txBody>
      </p:sp>
    </p:spTree>
    <p:extLst>
      <p:ext uri="{BB962C8B-B14F-4D97-AF65-F5344CB8AC3E}">
        <p14:creationId xmlns:p14="http://schemas.microsoft.com/office/powerpoint/2010/main" val="34784080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2920" y="1637455"/>
            <a:ext cx="4444207" cy="682412"/>
          </a:xfrm>
        </p:spPr>
        <p:txBody>
          <a:bodyPr anchor="b"/>
          <a:lstStyle>
            <a:lvl1pPr marL="0" indent="0">
              <a:buNone/>
              <a:defRPr sz="2400" b="1"/>
            </a:lvl1pPr>
            <a:lvl2pPr marL="473762" indent="0">
              <a:buNone/>
              <a:defRPr sz="2100" b="1"/>
            </a:lvl2pPr>
            <a:lvl3pPr marL="947527" indent="0">
              <a:buNone/>
              <a:defRPr sz="1800" b="1"/>
            </a:lvl3pPr>
            <a:lvl4pPr marL="1421289" indent="0">
              <a:buNone/>
              <a:defRPr sz="1700" b="1"/>
            </a:lvl4pPr>
            <a:lvl5pPr marL="1895053" indent="0">
              <a:buNone/>
              <a:defRPr sz="1700" b="1"/>
            </a:lvl5pPr>
            <a:lvl6pPr marL="2368815" indent="0">
              <a:buNone/>
              <a:defRPr sz="1700" b="1"/>
            </a:lvl6pPr>
            <a:lvl7pPr marL="2842579" indent="0">
              <a:buNone/>
              <a:defRPr sz="1700" b="1"/>
            </a:lvl7pPr>
            <a:lvl8pPr marL="3316342" indent="0">
              <a:buNone/>
              <a:defRPr sz="1700" b="1"/>
            </a:lvl8pPr>
            <a:lvl9pPr marL="3790105" indent="0">
              <a:buNone/>
              <a:defRPr sz="1700" b="1"/>
            </a:lvl9pPr>
          </a:lstStyle>
          <a:p>
            <a:pPr lvl="0"/>
            <a:r>
              <a:rPr lang="en-US" smtClean="0"/>
              <a:t>Click to edit Master text styles</a:t>
            </a:r>
          </a:p>
        </p:txBody>
      </p:sp>
      <p:sp>
        <p:nvSpPr>
          <p:cNvPr id="4" name="Content Placeholder 3"/>
          <p:cNvSpPr>
            <a:spLocks noGrp="1"/>
          </p:cNvSpPr>
          <p:nvPr>
            <p:ph sz="half" idx="2"/>
          </p:nvPr>
        </p:nvSpPr>
        <p:spPr>
          <a:xfrm>
            <a:off x="502920" y="2319866"/>
            <a:ext cx="4444207" cy="4214707"/>
          </a:xfrm>
        </p:spPr>
        <p:txBody>
          <a:bodyPr/>
          <a:lstStyle>
            <a:lvl1pPr>
              <a:defRPr sz="2400"/>
            </a:lvl1pPr>
            <a:lvl2pPr>
              <a:defRPr sz="2100"/>
            </a:lvl2pPr>
            <a:lvl3pPr>
              <a:defRPr sz="18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09529" y="1637455"/>
            <a:ext cx="4445953" cy="682412"/>
          </a:xfrm>
        </p:spPr>
        <p:txBody>
          <a:bodyPr anchor="b"/>
          <a:lstStyle>
            <a:lvl1pPr marL="0" indent="0">
              <a:buNone/>
              <a:defRPr sz="2400" b="1"/>
            </a:lvl1pPr>
            <a:lvl2pPr marL="473762" indent="0">
              <a:buNone/>
              <a:defRPr sz="2100" b="1"/>
            </a:lvl2pPr>
            <a:lvl3pPr marL="947527" indent="0">
              <a:buNone/>
              <a:defRPr sz="1800" b="1"/>
            </a:lvl3pPr>
            <a:lvl4pPr marL="1421289" indent="0">
              <a:buNone/>
              <a:defRPr sz="1700" b="1"/>
            </a:lvl4pPr>
            <a:lvl5pPr marL="1895053" indent="0">
              <a:buNone/>
              <a:defRPr sz="1700" b="1"/>
            </a:lvl5pPr>
            <a:lvl6pPr marL="2368815" indent="0">
              <a:buNone/>
              <a:defRPr sz="1700" b="1"/>
            </a:lvl6pPr>
            <a:lvl7pPr marL="2842579" indent="0">
              <a:buNone/>
              <a:defRPr sz="1700" b="1"/>
            </a:lvl7pPr>
            <a:lvl8pPr marL="3316342" indent="0">
              <a:buNone/>
              <a:defRPr sz="1700" b="1"/>
            </a:lvl8pPr>
            <a:lvl9pPr marL="3790105" indent="0">
              <a:buNone/>
              <a:defRPr sz="1700" b="1"/>
            </a:lvl9pPr>
          </a:lstStyle>
          <a:p>
            <a:pPr lvl="0"/>
            <a:r>
              <a:rPr lang="en-US" smtClean="0"/>
              <a:t>Click to edit Master text styles</a:t>
            </a:r>
          </a:p>
        </p:txBody>
      </p:sp>
      <p:sp>
        <p:nvSpPr>
          <p:cNvPr id="6" name="Content Placeholder 5"/>
          <p:cNvSpPr>
            <a:spLocks noGrp="1"/>
          </p:cNvSpPr>
          <p:nvPr>
            <p:ph sz="quarter" idx="4"/>
          </p:nvPr>
        </p:nvSpPr>
        <p:spPr>
          <a:xfrm>
            <a:off x="5109529" y="2319866"/>
            <a:ext cx="4445953" cy="4214707"/>
          </a:xfrm>
        </p:spPr>
        <p:txBody>
          <a:bodyPr/>
          <a:lstStyle>
            <a:lvl1pPr>
              <a:defRPr sz="2400"/>
            </a:lvl1pPr>
            <a:lvl2pPr>
              <a:defRPr sz="2100"/>
            </a:lvl2pPr>
            <a:lvl3pPr>
              <a:defRPr sz="18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C2FB0FBB-0DC7-427A-8BEA-2035873EBB2D}" type="datetimeFigureOut">
              <a:rPr lang="en-US"/>
              <a:pPr>
                <a:defRPr/>
              </a:pPr>
              <a:t>2/3/2022</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ED51255D-3735-43B1-84B1-D71182DA6C71}" type="slidenum">
              <a:rPr lang="en-US"/>
              <a:pPr>
                <a:defRPr/>
              </a:pPr>
              <a:t>‹#›</a:t>
            </a:fld>
            <a:endParaRPr lang="en-US"/>
          </a:p>
        </p:txBody>
      </p:sp>
    </p:spTree>
    <p:extLst>
      <p:ext uri="{BB962C8B-B14F-4D97-AF65-F5344CB8AC3E}">
        <p14:creationId xmlns:p14="http://schemas.microsoft.com/office/powerpoint/2010/main" val="19900877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E43EF23E-3B3D-4EE3-8B17-F205E6BA5238}" type="datetimeFigureOut">
              <a:rPr lang="en-US"/>
              <a:pPr>
                <a:defRPr/>
              </a:pPr>
              <a:t>2/3/2022</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6252CC66-5D9C-4960-98EE-69D2EE1E3DD5}" type="slidenum">
              <a:rPr lang="en-US"/>
              <a:pPr>
                <a:defRPr/>
              </a:pPr>
              <a:t>‹#›</a:t>
            </a:fld>
            <a:endParaRPr lang="en-US"/>
          </a:p>
        </p:txBody>
      </p:sp>
    </p:spTree>
    <p:extLst>
      <p:ext uri="{BB962C8B-B14F-4D97-AF65-F5344CB8AC3E}">
        <p14:creationId xmlns:p14="http://schemas.microsoft.com/office/powerpoint/2010/main" val="4259575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9"/>
          <p:cNvSpPr>
            <a:spLocks noGrp="1" noChangeArrowheads="1"/>
          </p:cNvSpPr>
          <p:nvPr>
            <p:ph type="sldNum" sz="quarter" idx="10"/>
          </p:nvPr>
        </p:nvSpPr>
        <p:spPr>
          <a:xfrm>
            <a:off x="8884920" y="6725922"/>
            <a:ext cx="586740" cy="426719"/>
          </a:xfrm>
        </p:spPr>
        <p:txBody>
          <a:bodyPr/>
          <a:lstStyle>
            <a:lvl1pPr>
              <a:defRPr/>
            </a:lvl1pPr>
          </a:lstStyle>
          <a:p>
            <a:pPr>
              <a:defRPr/>
            </a:pPr>
            <a:fld id="{6916A65E-A2EE-4173-9EE5-07361AE8842E}" type="slidenum">
              <a:rPr lang="en-US" altLang="en-US"/>
              <a:pPr>
                <a:defRPr/>
              </a:pPr>
              <a:t>‹#›</a:t>
            </a:fld>
            <a:endParaRPr lang="en-US" altLang="en-US" dirty="0">
              <a:latin typeface="Times New Roman" pitchFamily="18" charset="0"/>
            </a:endParaRPr>
          </a:p>
        </p:txBody>
      </p:sp>
    </p:spTree>
    <p:extLst>
      <p:ext uri="{BB962C8B-B14F-4D97-AF65-F5344CB8AC3E}">
        <p14:creationId xmlns:p14="http://schemas.microsoft.com/office/powerpoint/2010/main" val="17189116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54093698-B80F-4172-9716-7A1B236361FA}" type="datetimeFigureOut">
              <a:rPr lang="en-US"/>
              <a:pPr>
                <a:defRPr/>
              </a:pPr>
              <a:t>2/3/2022</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7DE24F84-36C3-47F9-8216-A3B4F91AA30B}" type="slidenum">
              <a:rPr lang="en-US"/>
              <a:pPr>
                <a:defRPr/>
              </a:pPr>
              <a:t>‹#›</a:t>
            </a:fld>
            <a:endParaRPr lang="en-US"/>
          </a:p>
        </p:txBody>
      </p:sp>
    </p:spTree>
    <p:extLst>
      <p:ext uri="{BB962C8B-B14F-4D97-AF65-F5344CB8AC3E}">
        <p14:creationId xmlns:p14="http://schemas.microsoft.com/office/powerpoint/2010/main" val="4956582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2920" y="291252"/>
            <a:ext cx="3309145" cy="1239521"/>
          </a:xfrm>
        </p:spPr>
        <p:txBody>
          <a:bodyPr anchor="b"/>
          <a:lstStyle>
            <a:lvl1pPr algn="l">
              <a:defRPr sz="2100" b="1"/>
            </a:lvl1pPr>
          </a:lstStyle>
          <a:p>
            <a:r>
              <a:rPr lang="en-US" smtClean="0"/>
              <a:t>Click to edit Master title style</a:t>
            </a:r>
            <a:endParaRPr lang="en-US"/>
          </a:p>
        </p:txBody>
      </p:sp>
      <p:sp>
        <p:nvSpPr>
          <p:cNvPr id="3" name="Content Placeholder 2"/>
          <p:cNvSpPr>
            <a:spLocks noGrp="1"/>
          </p:cNvSpPr>
          <p:nvPr>
            <p:ph idx="1"/>
          </p:nvPr>
        </p:nvSpPr>
        <p:spPr>
          <a:xfrm>
            <a:off x="3932556" y="291256"/>
            <a:ext cx="5622925" cy="6243321"/>
          </a:xfrm>
        </p:spPr>
        <p:txBody>
          <a:bodyPr/>
          <a:lstStyle>
            <a:lvl1pPr>
              <a:defRPr sz="3400"/>
            </a:lvl1pPr>
            <a:lvl2pPr>
              <a:defRPr sz="28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2920" y="1530776"/>
            <a:ext cx="3309145" cy="5003800"/>
          </a:xfrm>
        </p:spPr>
        <p:txBody>
          <a:bodyPr/>
          <a:lstStyle>
            <a:lvl1pPr marL="0" indent="0">
              <a:buNone/>
              <a:defRPr sz="1500"/>
            </a:lvl1pPr>
            <a:lvl2pPr marL="473762" indent="0">
              <a:buNone/>
              <a:defRPr sz="1300"/>
            </a:lvl2pPr>
            <a:lvl3pPr marL="947527" indent="0">
              <a:buNone/>
              <a:defRPr sz="1100"/>
            </a:lvl3pPr>
            <a:lvl4pPr marL="1421289" indent="0">
              <a:buNone/>
              <a:defRPr sz="900"/>
            </a:lvl4pPr>
            <a:lvl5pPr marL="1895053" indent="0">
              <a:buNone/>
              <a:defRPr sz="900"/>
            </a:lvl5pPr>
            <a:lvl6pPr marL="2368815" indent="0">
              <a:buNone/>
              <a:defRPr sz="900"/>
            </a:lvl6pPr>
            <a:lvl7pPr marL="2842579" indent="0">
              <a:buNone/>
              <a:defRPr sz="900"/>
            </a:lvl7pPr>
            <a:lvl8pPr marL="3316342" indent="0">
              <a:buNone/>
              <a:defRPr sz="900"/>
            </a:lvl8pPr>
            <a:lvl9pPr marL="3790105"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AD3F4D8C-F4AA-43BD-9C82-2984B13EB505}" type="datetimeFigureOut">
              <a:rPr lang="en-US"/>
              <a:pPr>
                <a:defRPr/>
              </a:pPr>
              <a:t>2/3/2022</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D64F507-CCE1-40E4-9B60-A7BE8A48C3DE}" type="slidenum">
              <a:rPr lang="en-US"/>
              <a:pPr>
                <a:defRPr/>
              </a:pPr>
              <a:t>‹#›</a:t>
            </a:fld>
            <a:endParaRPr lang="en-US"/>
          </a:p>
        </p:txBody>
      </p:sp>
    </p:spTree>
    <p:extLst>
      <p:ext uri="{BB962C8B-B14F-4D97-AF65-F5344CB8AC3E}">
        <p14:creationId xmlns:p14="http://schemas.microsoft.com/office/powerpoint/2010/main" val="16095745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1517" y="5120640"/>
            <a:ext cx="6035040" cy="604521"/>
          </a:xfrm>
        </p:spPr>
        <p:txBody>
          <a:bodyPr anchor="b"/>
          <a:lstStyle>
            <a:lvl1pPr algn="l">
              <a:defRPr sz="2100" b="1"/>
            </a:lvl1pPr>
          </a:lstStyle>
          <a:p>
            <a:r>
              <a:rPr lang="en-US" smtClean="0"/>
              <a:t>Click to edit Master title style</a:t>
            </a:r>
            <a:endParaRPr lang="en-US"/>
          </a:p>
        </p:txBody>
      </p:sp>
      <p:sp>
        <p:nvSpPr>
          <p:cNvPr id="3" name="Picture Placeholder 2"/>
          <p:cNvSpPr>
            <a:spLocks noGrp="1"/>
          </p:cNvSpPr>
          <p:nvPr>
            <p:ph type="pic" idx="1"/>
          </p:nvPr>
        </p:nvSpPr>
        <p:spPr>
          <a:xfrm>
            <a:off x="1971517" y="653628"/>
            <a:ext cx="6035040" cy="4389120"/>
          </a:xfrm>
        </p:spPr>
        <p:txBody>
          <a:bodyPr rtlCol="0">
            <a:normAutofit/>
          </a:bodyPr>
          <a:lstStyle>
            <a:lvl1pPr marL="0" indent="0">
              <a:buNone/>
              <a:defRPr sz="3400"/>
            </a:lvl1pPr>
            <a:lvl2pPr marL="473762" indent="0">
              <a:buNone/>
              <a:defRPr sz="2800"/>
            </a:lvl2pPr>
            <a:lvl3pPr marL="947527" indent="0">
              <a:buNone/>
              <a:defRPr sz="2400"/>
            </a:lvl3pPr>
            <a:lvl4pPr marL="1421289" indent="0">
              <a:buNone/>
              <a:defRPr sz="2100"/>
            </a:lvl4pPr>
            <a:lvl5pPr marL="1895053" indent="0">
              <a:buNone/>
              <a:defRPr sz="2100"/>
            </a:lvl5pPr>
            <a:lvl6pPr marL="2368815" indent="0">
              <a:buNone/>
              <a:defRPr sz="2100"/>
            </a:lvl6pPr>
            <a:lvl7pPr marL="2842579" indent="0">
              <a:buNone/>
              <a:defRPr sz="2100"/>
            </a:lvl7pPr>
            <a:lvl8pPr marL="3316342" indent="0">
              <a:buNone/>
              <a:defRPr sz="2100"/>
            </a:lvl8pPr>
            <a:lvl9pPr marL="3790105" indent="0">
              <a:buNone/>
              <a:defRPr sz="2100"/>
            </a:lvl9pPr>
          </a:lstStyle>
          <a:p>
            <a:pPr lvl="0"/>
            <a:endParaRPr lang="en-US" noProof="0" smtClean="0"/>
          </a:p>
        </p:txBody>
      </p:sp>
      <p:sp>
        <p:nvSpPr>
          <p:cNvPr id="4" name="Text Placeholder 3"/>
          <p:cNvSpPr>
            <a:spLocks noGrp="1"/>
          </p:cNvSpPr>
          <p:nvPr>
            <p:ph type="body" sz="half" idx="2"/>
          </p:nvPr>
        </p:nvSpPr>
        <p:spPr>
          <a:xfrm>
            <a:off x="1971517" y="5725161"/>
            <a:ext cx="6035040" cy="858519"/>
          </a:xfrm>
        </p:spPr>
        <p:txBody>
          <a:bodyPr/>
          <a:lstStyle>
            <a:lvl1pPr marL="0" indent="0">
              <a:buNone/>
              <a:defRPr sz="1500"/>
            </a:lvl1pPr>
            <a:lvl2pPr marL="473762" indent="0">
              <a:buNone/>
              <a:defRPr sz="1300"/>
            </a:lvl2pPr>
            <a:lvl3pPr marL="947527" indent="0">
              <a:buNone/>
              <a:defRPr sz="1100"/>
            </a:lvl3pPr>
            <a:lvl4pPr marL="1421289" indent="0">
              <a:buNone/>
              <a:defRPr sz="900"/>
            </a:lvl4pPr>
            <a:lvl5pPr marL="1895053" indent="0">
              <a:buNone/>
              <a:defRPr sz="900"/>
            </a:lvl5pPr>
            <a:lvl6pPr marL="2368815" indent="0">
              <a:buNone/>
              <a:defRPr sz="900"/>
            </a:lvl6pPr>
            <a:lvl7pPr marL="2842579" indent="0">
              <a:buNone/>
              <a:defRPr sz="900"/>
            </a:lvl7pPr>
            <a:lvl8pPr marL="3316342" indent="0">
              <a:buNone/>
              <a:defRPr sz="900"/>
            </a:lvl8pPr>
            <a:lvl9pPr marL="3790105"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3E1BBC5-CDA8-4515-8123-1DD9E6F0FE3D}" type="datetimeFigureOut">
              <a:rPr lang="en-US"/>
              <a:pPr>
                <a:defRPr/>
              </a:pPr>
              <a:t>2/3/2022</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AD79A544-C4B9-4247-931F-0700D51770E7}" type="slidenum">
              <a:rPr lang="en-US"/>
              <a:pPr>
                <a:defRPr/>
              </a:pPr>
              <a:t>‹#›</a:t>
            </a:fld>
            <a:endParaRPr lang="en-US"/>
          </a:p>
        </p:txBody>
      </p:sp>
    </p:spTree>
    <p:extLst>
      <p:ext uri="{BB962C8B-B14F-4D97-AF65-F5344CB8AC3E}">
        <p14:creationId xmlns:p14="http://schemas.microsoft.com/office/powerpoint/2010/main" val="7017162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C9BBF93B-92DB-48BC-A6A8-15E81BC449AE}" type="datetimeFigureOut">
              <a:rPr lang="en-US"/>
              <a:pPr>
                <a:defRPr/>
              </a:pPr>
              <a:t>2/3/2022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66F0EA8-26EF-413C-BBFD-2097AE054A6C}" type="slidenum">
              <a:rPr lang="en-US"/>
              <a:pPr>
                <a:defRPr/>
              </a:pPr>
              <a:t>‹#›</a:t>
            </a:fld>
            <a:endParaRPr lang="en-US"/>
          </a:p>
        </p:txBody>
      </p:sp>
    </p:spTree>
    <p:extLst>
      <p:ext uri="{BB962C8B-B14F-4D97-AF65-F5344CB8AC3E}">
        <p14:creationId xmlns:p14="http://schemas.microsoft.com/office/powerpoint/2010/main" val="29200812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92340" y="292949"/>
            <a:ext cx="2263140" cy="624162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2920" y="292949"/>
            <a:ext cx="6621780" cy="624162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834CB70-0EB0-485F-8166-1D592CC1F2EE}" type="datetimeFigureOut">
              <a:rPr lang="en-US"/>
              <a:pPr>
                <a:defRPr/>
              </a:pPr>
              <a:t>2/3/2022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10FFE5-F523-4C45-A7D8-9222ED06A162}" type="slidenum">
              <a:rPr lang="en-US"/>
              <a:pPr>
                <a:defRPr/>
              </a:pPr>
              <a:t>‹#›</a:t>
            </a:fld>
            <a:endParaRPr lang="en-US"/>
          </a:p>
        </p:txBody>
      </p:sp>
    </p:spTree>
    <p:extLst>
      <p:ext uri="{BB962C8B-B14F-4D97-AF65-F5344CB8AC3E}">
        <p14:creationId xmlns:p14="http://schemas.microsoft.com/office/powerpoint/2010/main" val="3989772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9"/>
          <p:cNvSpPr>
            <a:spLocks noGrp="1" noChangeArrowheads="1"/>
          </p:cNvSpPr>
          <p:nvPr>
            <p:ph type="sldNum" sz="quarter" idx="10"/>
          </p:nvPr>
        </p:nvSpPr>
        <p:spPr>
          <a:ln/>
        </p:spPr>
        <p:txBody>
          <a:bodyPr/>
          <a:lstStyle>
            <a:lvl1pPr>
              <a:defRPr/>
            </a:lvl1pPr>
          </a:lstStyle>
          <a:p>
            <a:pPr>
              <a:defRPr/>
            </a:pPr>
            <a:fld id="{7E6E2708-4C79-48B3-BF20-33363F6C7DF4}" type="slidenum">
              <a:rPr lang="en-US" altLang="en-US"/>
              <a:pPr>
                <a:defRPr/>
              </a:pPr>
              <a:t>‹#›</a:t>
            </a:fld>
            <a:endParaRPr lang="en-US" altLang="en-US">
              <a:latin typeface="Times New Roman" pitchFamily="18" charset="0"/>
            </a:endParaRPr>
          </a:p>
        </p:txBody>
      </p:sp>
    </p:spTree>
    <p:extLst>
      <p:ext uri="{BB962C8B-B14F-4D97-AF65-F5344CB8AC3E}">
        <p14:creationId xmlns:p14="http://schemas.microsoft.com/office/powerpoint/2010/main" val="27191436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4545" y="4700696"/>
            <a:ext cx="8549640" cy="1452880"/>
          </a:xfrm>
        </p:spPr>
        <p:txBody>
          <a:bodyPr anchor="t"/>
          <a:lstStyle>
            <a:lvl1pPr algn="l">
              <a:defRPr sz="4100" b="1" cap="all"/>
            </a:lvl1pPr>
          </a:lstStyle>
          <a:p>
            <a:r>
              <a:rPr lang="en-US" smtClean="0"/>
              <a:t>Click to edit Master title style</a:t>
            </a:r>
            <a:endParaRPr lang="en-US"/>
          </a:p>
        </p:txBody>
      </p:sp>
      <p:sp>
        <p:nvSpPr>
          <p:cNvPr id="3" name="Text Placeholder 2"/>
          <p:cNvSpPr>
            <a:spLocks noGrp="1"/>
          </p:cNvSpPr>
          <p:nvPr>
            <p:ph type="body" idx="1"/>
          </p:nvPr>
        </p:nvSpPr>
        <p:spPr>
          <a:xfrm>
            <a:off x="794545" y="3100496"/>
            <a:ext cx="8549640" cy="1600199"/>
          </a:xfrm>
        </p:spPr>
        <p:txBody>
          <a:bodyPr anchor="b"/>
          <a:lstStyle>
            <a:lvl1pPr marL="0" indent="0">
              <a:buNone/>
              <a:defRPr sz="2100"/>
            </a:lvl1pPr>
            <a:lvl2pPr marL="473762" indent="0">
              <a:buNone/>
              <a:defRPr sz="1800"/>
            </a:lvl2pPr>
            <a:lvl3pPr marL="947527" indent="0">
              <a:buNone/>
              <a:defRPr sz="1700"/>
            </a:lvl3pPr>
            <a:lvl4pPr marL="1421289" indent="0">
              <a:buNone/>
              <a:defRPr sz="1500"/>
            </a:lvl4pPr>
            <a:lvl5pPr marL="1895053" indent="0">
              <a:buNone/>
              <a:defRPr sz="1500"/>
            </a:lvl5pPr>
            <a:lvl6pPr marL="2368815" indent="0">
              <a:buNone/>
              <a:defRPr sz="1500"/>
            </a:lvl6pPr>
            <a:lvl7pPr marL="2842579" indent="0">
              <a:buNone/>
              <a:defRPr sz="1500"/>
            </a:lvl7pPr>
            <a:lvl8pPr marL="3316342" indent="0">
              <a:buNone/>
              <a:defRPr sz="1500"/>
            </a:lvl8pPr>
            <a:lvl9pPr marL="3790105" indent="0">
              <a:buNone/>
              <a:defRPr sz="1500"/>
            </a:lvl9pPr>
          </a:lstStyle>
          <a:p>
            <a:pPr lvl="0"/>
            <a:r>
              <a:rPr lang="en-US" smtClean="0"/>
              <a:t>Click to edit Master text styles</a:t>
            </a:r>
          </a:p>
        </p:txBody>
      </p:sp>
      <p:sp>
        <p:nvSpPr>
          <p:cNvPr id="4" name="Rectangle 9"/>
          <p:cNvSpPr>
            <a:spLocks noGrp="1" noChangeArrowheads="1"/>
          </p:cNvSpPr>
          <p:nvPr>
            <p:ph type="sldNum" sz="quarter" idx="10"/>
          </p:nvPr>
        </p:nvSpPr>
        <p:spPr>
          <a:ln/>
        </p:spPr>
        <p:txBody>
          <a:bodyPr/>
          <a:lstStyle>
            <a:lvl1pPr>
              <a:defRPr/>
            </a:lvl1pPr>
          </a:lstStyle>
          <a:p>
            <a:pPr>
              <a:defRPr/>
            </a:pPr>
            <a:fld id="{EE526597-E3A6-42DE-92C9-3703790A1924}" type="slidenum">
              <a:rPr lang="en-US" altLang="en-US"/>
              <a:pPr>
                <a:defRPr/>
              </a:pPr>
              <a:t>‹#›</a:t>
            </a:fld>
            <a:endParaRPr lang="en-US" altLang="en-US">
              <a:latin typeface="Times New Roman" pitchFamily="18" charset="0"/>
            </a:endParaRPr>
          </a:p>
        </p:txBody>
      </p:sp>
    </p:spTree>
    <p:extLst>
      <p:ext uri="{BB962C8B-B14F-4D97-AF65-F5344CB8AC3E}">
        <p14:creationId xmlns:p14="http://schemas.microsoft.com/office/powerpoint/2010/main" val="14292758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54380" y="1137921"/>
            <a:ext cx="4191000" cy="5445760"/>
          </a:xfrm>
        </p:spPr>
        <p:txBody>
          <a:bodyPr/>
          <a:lstStyle>
            <a:lvl1pPr>
              <a:defRPr sz="28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13020" y="1137921"/>
            <a:ext cx="4191000" cy="5445760"/>
          </a:xfrm>
        </p:spPr>
        <p:txBody>
          <a:bodyPr/>
          <a:lstStyle>
            <a:lvl1pPr>
              <a:defRPr sz="28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9"/>
          <p:cNvSpPr>
            <a:spLocks noGrp="1" noChangeArrowheads="1"/>
          </p:cNvSpPr>
          <p:nvPr>
            <p:ph type="sldNum" sz="quarter" idx="10"/>
          </p:nvPr>
        </p:nvSpPr>
        <p:spPr>
          <a:ln/>
        </p:spPr>
        <p:txBody>
          <a:bodyPr/>
          <a:lstStyle>
            <a:lvl1pPr>
              <a:defRPr/>
            </a:lvl1pPr>
          </a:lstStyle>
          <a:p>
            <a:pPr>
              <a:defRPr/>
            </a:pPr>
            <a:fld id="{D869F9F5-1F4C-423B-AFF8-37FF717C14E4}" type="slidenum">
              <a:rPr lang="en-US" altLang="en-US"/>
              <a:pPr>
                <a:defRPr/>
              </a:pPr>
              <a:t>‹#›</a:t>
            </a:fld>
            <a:endParaRPr lang="en-US" altLang="en-US">
              <a:latin typeface="Times New Roman" pitchFamily="18" charset="0"/>
            </a:endParaRPr>
          </a:p>
        </p:txBody>
      </p:sp>
    </p:spTree>
    <p:extLst>
      <p:ext uri="{BB962C8B-B14F-4D97-AF65-F5344CB8AC3E}">
        <p14:creationId xmlns:p14="http://schemas.microsoft.com/office/powerpoint/2010/main" val="802912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2920" y="292946"/>
            <a:ext cx="9052560" cy="12192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2920" y="1637455"/>
            <a:ext cx="4444207" cy="682412"/>
          </a:xfrm>
        </p:spPr>
        <p:txBody>
          <a:bodyPr anchor="b"/>
          <a:lstStyle>
            <a:lvl1pPr marL="0" indent="0">
              <a:buNone/>
              <a:defRPr sz="2400" b="1"/>
            </a:lvl1pPr>
            <a:lvl2pPr marL="473762" indent="0">
              <a:buNone/>
              <a:defRPr sz="2100" b="1"/>
            </a:lvl2pPr>
            <a:lvl3pPr marL="947527" indent="0">
              <a:buNone/>
              <a:defRPr sz="1800" b="1"/>
            </a:lvl3pPr>
            <a:lvl4pPr marL="1421289" indent="0">
              <a:buNone/>
              <a:defRPr sz="1700" b="1"/>
            </a:lvl4pPr>
            <a:lvl5pPr marL="1895053" indent="0">
              <a:buNone/>
              <a:defRPr sz="1700" b="1"/>
            </a:lvl5pPr>
            <a:lvl6pPr marL="2368815" indent="0">
              <a:buNone/>
              <a:defRPr sz="1700" b="1"/>
            </a:lvl6pPr>
            <a:lvl7pPr marL="2842579" indent="0">
              <a:buNone/>
              <a:defRPr sz="1700" b="1"/>
            </a:lvl7pPr>
            <a:lvl8pPr marL="3316342" indent="0">
              <a:buNone/>
              <a:defRPr sz="1700" b="1"/>
            </a:lvl8pPr>
            <a:lvl9pPr marL="3790105" indent="0">
              <a:buNone/>
              <a:defRPr sz="1700" b="1"/>
            </a:lvl9pPr>
          </a:lstStyle>
          <a:p>
            <a:pPr lvl="0"/>
            <a:r>
              <a:rPr lang="en-US" smtClean="0"/>
              <a:t>Click to edit Master text styles</a:t>
            </a:r>
          </a:p>
        </p:txBody>
      </p:sp>
      <p:sp>
        <p:nvSpPr>
          <p:cNvPr id="4" name="Content Placeholder 3"/>
          <p:cNvSpPr>
            <a:spLocks noGrp="1"/>
          </p:cNvSpPr>
          <p:nvPr>
            <p:ph sz="half" idx="2"/>
          </p:nvPr>
        </p:nvSpPr>
        <p:spPr>
          <a:xfrm>
            <a:off x="502920" y="2319866"/>
            <a:ext cx="4444207" cy="4214707"/>
          </a:xfrm>
        </p:spPr>
        <p:txBody>
          <a:bodyPr/>
          <a:lstStyle>
            <a:lvl1pPr>
              <a:defRPr sz="2400"/>
            </a:lvl1pPr>
            <a:lvl2pPr>
              <a:defRPr sz="2100"/>
            </a:lvl2pPr>
            <a:lvl3pPr>
              <a:defRPr sz="18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09529" y="1637455"/>
            <a:ext cx="4445953" cy="682412"/>
          </a:xfrm>
        </p:spPr>
        <p:txBody>
          <a:bodyPr anchor="b"/>
          <a:lstStyle>
            <a:lvl1pPr marL="0" indent="0">
              <a:buNone/>
              <a:defRPr sz="2400" b="1"/>
            </a:lvl1pPr>
            <a:lvl2pPr marL="473762" indent="0">
              <a:buNone/>
              <a:defRPr sz="2100" b="1"/>
            </a:lvl2pPr>
            <a:lvl3pPr marL="947527" indent="0">
              <a:buNone/>
              <a:defRPr sz="1800" b="1"/>
            </a:lvl3pPr>
            <a:lvl4pPr marL="1421289" indent="0">
              <a:buNone/>
              <a:defRPr sz="1700" b="1"/>
            </a:lvl4pPr>
            <a:lvl5pPr marL="1895053" indent="0">
              <a:buNone/>
              <a:defRPr sz="1700" b="1"/>
            </a:lvl5pPr>
            <a:lvl6pPr marL="2368815" indent="0">
              <a:buNone/>
              <a:defRPr sz="1700" b="1"/>
            </a:lvl6pPr>
            <a:lvl7pPr marL="2842579" indent="0">
              <a:buNone/>
              <a:defRPr sz="1700" b="1"/>
            </a:lvl7pPr>
            <a:lvl8pPr marL="3316342" indent="0">
              <a:buNone/>
              <a:defRPr sz="1700" b="1"/>
            </a:lvl8pPr>
            <a:lvl9pPr marL="3790105" indent="0">
              <a:buNone/>
              <a:defRPr sz="1700" b="1"/>
            </a:lvl9pPr>
          </a:lstStyle>
          <a:p>
            <a:pPr lvl="0"/>
            <a:r>
              <a:rPr lang="en-US" smtClean="0"/>
              <a:t>Click to edit Master text styles</a:t>
            </a:r>
          </a:p>
        </p:txBody>
      </p:sp>
      <p:sp>
        <p:nvSpPr>
          <p:cNvPr id="6" name="Content Placeholder 5"/>
          <p:cNvSpPr>
            <a:spLocks noGrp="1"/>
          </p:cNvSpPr>
          <p:nvPr>
            <p:ph sz="quarter" idx="4"/>
          </p:nvPr>
        </p:nvSpPr>
        <p:spPr>
          <a:xfrm>
            <a:off x="5109529" y="2319866"/>
            <a:ext cx="4445953" cy="4214707"/>
          </a:xfrm>
        </p:spPr>
        <p:txBody>
          <a:bodyPr/>
          <a:lstStyle>
            <a:lvl1pPr>
              <a:defRPr sz="2400"/>
            </a:lvl1pPr>
            <a:lvl2pPr>
              <a:defRPr sz="2100"/>
            </a:lvl2pPr>
            <a:lvl3pPr>
              <a:defRPr sz="18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9"/>
          <p:cNvSpPr>
            <a:spLocks noGrp="1" noChangeArrowheads="1"/>
          </p:cNvSpPr>
          <p:nvPr>
            <p:ph type="sldNum" sz="quarter" idx="10"/>
          </p:nvPr>
        </p:nvSpPr>
        <p:spPr>
          <a:ln/>
        </p:spPr>
        <p:txBody>
          <a:bodyPr/>
          <a:lstStyle>
            <a:lvl1pPr>
              <a:defRPr/>
            </a:lvl1pPr>
          </a:lstStyle>
          <a:p>
            <a:pPr>
              <a:defRPr/>
            </a:pPr>
            <a:fld id="{B3B0AD1E-8C2F-4B67-8787-405F3052FE06}" type="slidenum">
              <a:rPr lang="en-US" altLang="en-US"/>
              <a:pPr>
                <a:defRPr/>
              </a:pPr>
              <a:t>‹#›</a:t>
            </a:fld>
            <a:endParaRPr lang="en-US" altLang="en-US">
              <a:latin typeface="Times New Roman" pitchFamily="18" charset="0"/>
            </a:endParaRPr>
          </a:p>
        </p:txBody>
      </p:sp>
    </p:spTree>
    <p:extLst>
      <p:ext uri="{BB962C8B-B14F-4D97-AF65-F5344CB8AC3E}">
        <p14:creationId xmlns:p14="http://schemas.microsoft.com/office/powerpoint/2010/main" val="1984780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9"/>
          <p:cNvSpPr>
            <a:spLocks noGrp="1" noChangeArrowheads="1"/>
          </p:cNvSpPr>
          <p:nvPr>
            <p:ph type="sldNum" sz="quarter" idx="10"/>
          </p:nvPr>
        </p:nvSpPr>
        <p:spPr>
          <a:ln/>
        </p:spPr>
        <p:txBody>
          <a:bodyPr/>
          <a:lstStyle>
            <a:lvl1pPr>
              <a:defRPr/>
            </a:lvl1pPr>
          </a:lstStyle>
          <a:p>
            <a:pPr>
              <a:defRPr/>
            </a:pPr>
            <a:fld id="{810A0581-8723-4586-BF6D-0427A2617FF8}" type="slidenum">
              <a:rPr lang="en-US" altLang="en-US"/>
              <a:pPr>
                <a:defRPr/>
              </a:pPr>
              <a:t>‹#›</a:t>
            </a:fld>
            <a:endParaRPr lang="en-US" altLang="en-US">
              <a:latin typeface="Times New Roman" pitchFamily="18" charset="0"/>
            </a:endParaRPr>
          </a:p>
        </p:txBody>
      </p:sp>
    </p:spTree>
    <p:extLst>
      <p:ext uri="{BB962C8B-B14F-4D97-AF65-F5344CB8AC3E}">
        <p14:creationId xmlns:p14="http://schemas.microsoft.com/office/powerpoint/2010/main" val="3456147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p:cNvSpPr>
            <a:spLocks noGrp="1" noChangeArrowheads="1"/>
          </p:cNvSpPr>
          <p:nvPr>
            <p:ph type="sldNum" sz="quarter" idx="10"/>
          </p:nvPr>
        </p:nvSpPr>
        <p:spPr>
          <a:ln/>
        </p:spPr>
        <p:txBody>
          <a:bodyPr/>
          <a:lstStyle>
            <a:lvl1pPr>
              <a:defRPr/>
            </a:lvl1pPr>
          </a:lstStyle>
          <a:p>
            <a:pPr>
              <a:defRPr/>
            </a:pPr>
            <a:fld id="{212124EC-D2B2-45F4-A531-AAFBD95FB8CA}" type="slidenum">
              <a:rPr lang="en-US" altLang="en-US"/>
              <a:pPr>
                <a:defRPr/>
              </a:pPr>
              <a:t>‹#›</a:t>
            </a:fld>
            <a:endParaRPr lang="en-US" altLang="en-US">
              <a:latin typeface="Times New Roman" pitchFamily="18" charset="0"/>
            </a:endParaRPr>
          </a:p>
        </p:txBody>
      </p:sp>
    </p:spTree>
    <p:extLst>
      <p:ext uri="{BB962C8B-B14F-4D97-AF65-F5344CB8AC3E}">
        <p14:creationId xmlns:p14="http://schemas.microsoft.com/office/powerpoint/2010/main" val="22734867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2920" y="291252"/>
            <a:ext cx="3309145" cy="1239521"/>
          </a:xfrm>
        </p:spPr>
        <p:txBody>
          <a:bodyPr anchor="b"/>
          <a:lstStyle>
            <a:lvl1pPr algn="l">
              <a:defRPr sz="2100" b="1"/>
            </a:lvl1pPr>
          </a:lstStyle>
          <a:p>
            <a:r>
              <a:rPr lang="en-US" smtClean="0"/>
              <a:t>Click to edit Master title style</a:t>
            </a:r>
            <a:endParaRPr lang="en-US"/>
          </a:p>
        </p:txBody>
      </p:sp>
      <p:sp>
        <p:nvSpPr>
          <p:cNvPr id="3" name="Content Placeholder 2"/>
          <p:cNvSpPr>
            <a:spLocks noGrp="1"/>
          </p:cNvSpPr>
          <p:nvPr>
            <p:ph idx="1"/>
          </p:nvPr>
        </p:nvSpPr>
        <p:spPr>
          <a:xfrm>
            <a:off x="3932556" y="291256"/>
            <a:ext cx="5622925" cy="6243321"/>
          </a:xfrm>
        </p:spPr>
        <p:txBody>
          <a:bodyPr/>
          <a:lstStyle>
            <a:lvl1pPr>
              <a:defRPr sz="3400"/>
            </a:lvl1pPr>
            <a:lvl2pPr>
              <a:defRPr sz="28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2920" y="1530776"/>
            <a:ext cx="3309145" cy="5003800"/>
          </a:xfrm>
        </p:spPr>
        <p:txBody>
          <a:bodyPr/>
          <a:lstStyle>
            <a:lvl1pPr marL="0" indent="0">
              <a:buNone/>
              <a:defRPr sz="1500"/>
            </a:lvl1pPr>
            <a:lvl2pPr marL="473762" indent="0">
              <a:buNone/>
              <a:defRPr sz="1300"/>
            </a:lvl2pPr>
            <a:lvl3pPr marL="947527" indent="0">
              <a:buNone/>
              <a:defRPr sz="1100"/>
            </a:lvl3pPr>
            <a:lvl4pPr marL="1421289" indent="0">
              <a:buNone/>
              <a:defRPr sz="900"/>
            </a:lvl4pPr>
            <a:lvl5pPr marL="1895053" indent="0">
              <a:buNone/>
              <a:defRPr sz="900"/>
            </a:lvl5pPr>
            <a:lvl6pPr marL="2368815" indent="0">
              <a:buNone/>
              <a:defRPr sz="900"/>
            </a:lvl6pPr>
            <a:lvl7pPr marL="2842579" indent="0">
              <a:buNone/>
              <a:defRPr sz="900"/>
            </a:lvl7pPr>
            <a:lvl8pPr marL="3316342" indent="0">
              <a:buNone/>
              <a:defRPr sz="900"/>
            </a:lvl8pPr>
            <a:lvl9pPr marL="3790105" indent="0">
              <a:buNone/>
              <a:defRPr sz="900"/>
            </a:lvl9pPr>
          </a:lstStyle>
          <a:p>
            <a:pPr lvl="0"/>
            <a:r>
              <a:rPr lang="en-US" smtClean="0"/>
              <a:t>Click to edit Master text styles</a:t>
            </a:r>
          </a:p>
        </p:txBody>
      </p:sp>
      <p:sp>
        <p:nvSpPr>
          <p:cNvPr id="5" name="Rectangle 9"/>
          <p:cNvSpPr>
            <a:spLocks noGrp="1" noChangeArrowheads="1"/>
          </p:cNvSpPr>
          <p:nvPr>
            <p:ph type="sldNum" sz="quarter" idx="10"/>
          </p:nvPr>
        </p:nvSpPr>
        <p:spPr>
          <a:ln/>
        </p:spPr>
        <p:txBody>
          <a:bodyPr/>
          <a:lstStyle>
            <a:lvl1pPr>
              <a:defRPr/>
            </a:lvl1pPr>
          </a:lstStyle>
          <a:p>
            <a:pPr>
              <a:defRPr/>
            </a:pPr>
            <a:fld id="{ED4E2D7D-1F79-4CD5-AFBE-8D80718ACD3E}" type="slidenum">
              <a:rPr lang="en-US" altLang="en-US"/>
              <a:pPr>
                <a:defRPr/>
              </a:pPr>
              <a:t>‹#›</a:t>
            </a:fld>
            <a:endParaRPr lang="en-US" altLang="en-US">
              <a:latin typeface="Times New Roman" pitchFamily="18" charset="0"/>
            </a:endParaRPr>
          </a:p>
        </p:txBody>
      </p:sp>
    </p:spTree>
    <p:extLst>
      <p:ext uri="{BB962C8B-B14F-4D97-AF65-F5344CB8AC3E}">
        <p14:creationId xmlns:p14="http://schemas.microsoft.com/office/powerpoint/2010/main" val="3980227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754380" y="325120"/>
            <a:ext cx="8549640" cy="731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4753" tIns="47375" rIns="94753" bIns="47375" numCol="1" anchor="ctr" anchorCtr="0" compatLnSpc="1">
            <a:prstTxWarp prst="textNoShape">
              <a:avLst/>
            </a:prstTxWarp>
          </a:bodyPr>
          <a:lstStyle/>
          <a:p>
            <a:pPr lvl="0"/>
            <a:r>
              <a:rPr lang="en-US" altLang="ar-SA" smtClean="0"/>
              <a:t>Microprocessor Architecture</a:t>
            </a:r>
          </a:p>
        </p:txBody>
      </p:sp>
      <p:sp>
        <p:nvSpPr>
          <p:cNvPr id="1027" name="Rectangle 3"/>
          <p:cNvSpPr>
            <a:spLocks noGrp="1" noChangeArrowheads="1"/>
          </p:cNvSpPr>
          <p:nvPr>
            <p:ph type="body" idx="1"/>
          </p:nvPr>
        </p:nvSpPr>
        <p:spPr bwMode="auto">
          <a:xfrm>
            <a:off x="754380" y="1137921"/>
            <a:ext cx="8549640" cy="5445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4753" tIns="47375" rIns="94753" bIns="47375" numCol="1" anchor="t" anchorCtr="0" compatLnSpc="1">
            <a:prstTxWarp prst="textNoShape">
              <a:avLst/>
            </a:prstTxWarp>
          </a:bodyPr>
          <a:lstStyle/>
          <a:p>
            <a:pPr lvl="0"/>
            <a:r>
              <a:rPr lang="en-US" altLang="ar-SA" smtClean="0"/>
              <a:t>Click to edit Master text styles</a:t>
            </a:r>
          </a:p>
          <a:p>
            <a:pPr lvl="1"/>
            <a:r>
              <a:rPr lang="en-US" altLang="ar-SA" smtClean="0"/>
              <a:t>Second level</a:t>
            </a:r>
          </a:p>
          <a:p>
            <a:pPr lvl="2"/>
            <a:r>
              <a:rPr lang="en-US" altLang="ar-SA" smtClean="0"/>
              <a:t>Third level</a:t>
            </a:r>
          </a:p>
          <a:p>
            <a:pPr lvl="3"/>
            <a:r>
              <a:rPr lang="en-US" altLang="ar-SA" smtClean="0"/>
              <a:t>Fourth level</a:t>
            </a:r>
          </a:p>
          <a:p>
            <a:pPr lvl="4"/>
            <a:r>
              <a:rPr lang="en-US" altLang="ar-SA" smtClean="0"/>
              <a:t>Fifth level</a:t>
            </a:r>
          </a:p>
        </p:txBody>
      </p:sp>
      <p:sp>
        <p:nvSpPr>
          <p:cNvPr id="1028" name="Text Box 5"/>
          <p:cNvSpPr txBox="1">
            <a:spLocks noChangeArrowheads="1"/>
          </p:cNvSpPr>
          <p:nvPr/>
        </p:nvSpPr>
        <p:spPr bwMode="auto">
          <a:xfrm>
            <a:off x="4374358" y="6664962"/>
            <a:ext cx="4777740" cy="311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spAutoFit/>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lgn="ctr" rtl="1">
              <a:spcBef>
                <a:spcPct val="50000"/>
              </a:spcBef>
              <a:defRPr/>
            </a:pPr>
            <a:r>
              <a:rPr lang="en-US" altLang="ar-SA" smtClean="0">
                <a:latin typeface="Comic Sans MS" pitchFamily="66" charset="0"/>
              </a:rPr>
              <a:t>Bharati Ingale  (bharati_ingale@yahoo.com)</a:t>
            </a:r>
            <a:endParaRPr lang="en-US" altLang="ar-SA" sz="2400" smtClean="0">
              <a:latin typeface="Times New Roman" pitchFamily="18" charset="0"/>
            </a:endParaRPr>
          </a:p>
        </p:txBody>
      </p:sp>
      <p:sp>
        <p:nvSpPr>
          <p:cNvPr id="1029" name="Line 6"/>
          <p:cNvSpPr>
            <a:spLocks noChangeShapeType="1"/>
          </p:cNvSpPr>
          <p:nvPr/>
        </p:nvSpPr>
        <p:spPr bwMode="auto">
          <a:xfrm>
            <a:off x="754380" y="6664960"/>
            <a:ext cx="8549640" cy="0"/>
          </a:xfrm>
          <a:prstGeom prst="line">
            <a:avLst/>
          </a:prstGeom>
          <a:noFill/>
          <a:ln w="57150" cmpd="thinThick">
            <a:solidFill>
              <a:srgbClr val="0000FF"/>
            </a:solidFill>
            <a:round/>
            <a:headEnd/>
            <a:tailEnd/>
          </a:ln>
          <a:extLst>
            <a:ext uri="{909E8E84-426E-40DD-AFC4-6F175D3DCCD1}">
              <a14:hiddenFill xmlns:a14="http://schemas.microsoft.com/office/drawing/2010/main">
                <a:noFill/>
              </a14:hiddenFill>
            </a:ext>
          </a:extLst>
        </p:spPr>
        <p:txBody>
          <a:bodyPr wrap="none" lIns="94753" tIns="47375" rIns="94753" bIns="47375" anchor="ctr"/>
          <a:lstStyle/>
          <a:p>
            <a:endParaRPr lang="en-US"/>
          </a:p>
        </p:txBody>
      </p:sp>
      <p:sp>
        <p:nvSpPr>
          <p:cNvPr id="1030" name="Line 7"/>
          <p:cNvSpPr>
            <a:spLocks noChangeShapeType="1"/>
          </p:cNvSpPr>
          <p:nvPr/>
        </p:nvSpPr>
        <p:spPr bwMode="auto">
          <a:xfrm>
            <a:off x="754380" y="1056640"/>
            <a:ext cx="8549640" cy="0"/>
          </a:xfrm>
          <a:prstGeom prst="line">
            <a:avLst/>
          </a:prstGeom>
          <a:noFill/>
          <a:ln w="57150" cmpd="thinThick">
            <a:solidFill>
              <a:srgbClr val="0000FF"/>
            </a:solidFill>
            <a:round/>
            <a:headEnd/>
            <a:tailEnd/>
          </a:ln>
          <a:extLst>
            <a:ext uri="{909E8E84-426E-40DD-AFC4-6F175D3DCCD1}">
              <a14:hiddenFill xmlns:a14="http://schemas.microsoft.com/office/drawing/2010/main">
                <a:noFill/>
              </a14:hiddenFill>
            </a:ext>
          </a:extLst>
        </p:spPr>
        <p:txBody>
          <a:bodyPr wrap="none" lIns="94753" tIns="47375" rIns="94753" bIns="47375" anchor="ctr"/>
          <a:lstStyle/>
          <a:p>
            <a:endParaRPr lang="en-US"/>
          </a:p>
        </p:txBody>
      </p:sp>
      <p:sp>
        <p:nvSpPr>
          <p:cNvPr id="3081" name="Rectangle 9"/>
          <p:cNvSpPr>
            <a:spLocks noGrp="1" noChangeArrowheads="1"/>
          </p:cNvSpPr>
          <p:nvPr>
            <p:ph type="sldNum" sz="quarter" idx="4"/>
          </p:nvPr>
        </p:nvSpPr>
        <p:spPr bwMode="auto">
          <a:xfrm>
            <a:off x="8884921" y="6664960"/>
            <a:ext cx="419100" cy="487680"/>
          </a:xfrm>
          <a:prstGeom prst="rect">
            <a:avLst/>
          </a:prstGeom>
          <a:noFill/>
          <a:ln w="9525">
            <a:noFill/>
            <a:miter lim="800000"/>
            <a:headEnd/>
            <a:tailEnd/>
          </a:ln>
          <a:effectLst/>
        </p:spPr>
        <p:txBody>
          <a:bodyPr vert="horz" wrap="square" lIns="94753" tIns="47375" rIns="94753" bIns="47375" numCol="1" anchor="t" anchorCtr="0" compatLnSpc="1">
            <a:prstTxWarp prst="textNoShape">
              <a:avLst/>
            </a:prstTxWarp>
          </a:bodyPr>
          <a:lstStyle>
            <a:lvl1pPr algn="r" eaLnBrk="0" hangingPunct="0">
              <a:defRPr>
                <a:latin typeface="Comic Sans MS" pitchFamily="66" charset="0"/>
                <a:ea typeface="+mn-ea"/>
                <a:cs typeface="Times New Roman (Arabic)" charset="-78"/>
              </a:defRPr>
            </a:lvl1pPr>
          </a:lstStyle>
          <a:p>
            <a:pPr>
              <a:defRPr/>
            </a:pPr>
            <a:fld id="{3DDB78AF-3C65-43E5-9C28-66059BF9FB14}" type="slidenum">
              <a:rPr lang="en-US" altLang="en-US"/>
              <a:pPr>
                <a:defRPr/>
              </a:pPr>
              <a:t>‹#›</a:t>
            </a:fld>
            <a:endParaRPr lang="en-US" altLang="en-US">
              <a:latin typeface="Times New Roman" pitchFamily="18" charset="0"/>
            </a:endParaRPr>
          </a:p>
        </p:txBody>
      </p:sp>
      <p:sp>
        <p:nvSpPr>
          <p:cNvPr id="1032" name="Text Box 5"/>
          <p:cNvSpPr txBox="1">
            <a:spLocks noChangeArrowheads="1"/>
          </p:cNvSpPr>
          <p:nvPr/>
        </p:nvSpPr>
        <p:spPr bwMode="auto">
          <a:xfrm>
            <a:off x="-906303" y="6705602"/>
            <a:ext cx="4777741" cy="311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spAutoFit/>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lgn="ctr" rtl="1">
              <a:spcBef>
                <a:spcPct val="50000"/>
              </a:spcBef>
              <a:defRPr/>
            </a:pPr>
            <a:r>
              <a:rPr lang="en-US" altLang="ar-SA" smtClean="0">
                <a:latin typeface="Comic Sans MS" pitchFamily="66" charset="0"/>
              </a:rPr>
              <a:t>8086 µP</a:t>
            </a:r>
            <a:endParaRPr lang="en-US" altLang="ar-SA" sz="2400" smtClean="0">
              <a:latin typeface="Times New Roman" pitchFamily="18" charset="0"/>
            </a:endParaRPr>
          </a:p>
        </p:txBody>
      </p:sp>
    </p:spTree>
  </p:cSld>
  <p:clrMap bg1="lt1" tx1="dk1" bg2="lt2" tx2="dk2" accent1="accent1" accent2="accent2" accent3="accent3" accent4="accent4" accent5="accent5" accent6="accent6" hlink="hlink" folHlink="folHlink"/>
  <p:sldLayoutIdLst>
    <p:sldLayoutId id="2147484940" r:id="rId1"/>
    <p:sldLayoutId id="2147484962" r:id="rId2"/>
    <p:sldLayoutId id="2147484941" r:id="rId3"/>
    <p:sldLayoutId id="2147484942" r:id="rId4"/>
    <p:sldLayoutId id="2147484943" r:id="rId5"/>
    <p:sldLayoutId id="2147484944" r:id="rId6"/>
    <p:sldLayoutId id="2147484945" r:id="rId7"/>
    <p:sldLayoutId id="2147484946" r:id="rId8"/>
    <p:sldLayoutId id="2147484947" r:id="rId9"/>
    <p:sldLayoutId id="2147484948" r:id="rId10"/>
    <p:sldLayoutId id="2147484949" r:id="rId11"/>
    <p:sldLayoutId id="2147484950" r:id="rId12"/>
    <p:sldLayoutId id="2147484963" r:id="rId13"/>
  </p:sldLayoutIdLst>
  <p:hf hdr="0"/>
  <p:txStyles>
    <p:titleStyle>
      <a:lvl1pPr algn="ctr" rtl="0" eaLnBrk="0" fontAlgn="base" hangingPunct="0">
        <a:spcBef>
          <a:spcPct val="0"/>
        </a:spcBef>
        <a:spcAft>
          <a:spcPct val="0"/>
        </a:spcAft>
        <a:defRPr sz="3400">
          <a:solidFill>
            <a:schemeClr val="tx2"/>
          </a:solidFill>
          <a:latin typeface="+mj-lt"/>
          <a:ea typeface="Times New Roman (Arabic)"/>
          <a:cs typeface="+mj-cs"/>
        </a:defRPr>
      </a:lvl1pPr>
      <a:lvl2pPr algn="ctr" rtl="0" eaLnBrk="0" fontAlgn="base" hangingPunct="0">
        <a:spcBef>
          <a:spcPct val="0"/>
        </a:spcBef>
        <a:spcAft>
          <a:spcPct val="0"/>
        </a:spcAft>
        <a:defRPr sz="3400">
          <a:solidFill>
            <a:schemeClr val="tx2"/>
          </a:solidFill>
          <a:latin typeface="Arial" pitchFamily="34" charset="0"/>
          <a:ea typeface="Times New Roman (Arabic)"/>
          <a:cs typeface="Times New Roman (Arabic)" charset="-78"/>
        </a:defRPr>
      </a:lvl2pPr>
      <a:lvl3pPr algn="ctr" rtl="0" eaLnBrk="0" fontAlgn="base" hangingPunct="0">
        <a:spcBef>
          <a:spcPct val="0"/>
        </a:spcBef>
        <a:spcAft>
          <a:spcPct val="0"/>
        </a:spcAft>
        <a:defRPr sz="3400">
          <a:solidFill>
            <a:schemeClr val="tx2"/>
          </a:solidFill>
          <a:latin typeface="Arial" pitchFamily="34" charset="0"/>
          <a:ea typeface="Times New Roman (Arabic)"/>
          <a:cs typeface="Times New Roman (Arabic)" charset="-78"/>
        </a:defRPr>
      </a:lvl3pPr>
      <a:lvl4pPr algn="ctr" rtl="0" eaLnBrk="0" fontAlgn="base" hangingPunct="0">
        <a:spcBef>
          <a:spcPct val="0"/>
        </a:spcBef>
        <a:spcAft>
          <a:spcPct val="0"/>
        </a:spcAft>
        <a:defRPr sz="3400">
          <a:solidFill>
            <a:schemeClr val="tx2"/>
          </a:solidFill>
          <a:latin typeface="Arial" pitchFamily="34" charset="0"/>
          <a:ea typeface="Times New Roman (Arabic)"/>
          <a:cs typeface="Times New Roman (Arabic)" charset="-78"/>
        </a:defRPr>
      </a:lvl4pPr>
      <a:lvl5pPr algn="ctr" rtl="0" eaLnBrk="0" fontAlgn="base" hangingPunct="0">
        <a:spcBef>
          <a:spcPct val="0"/>
        </a:spcBef>
        <a:spcAft>
          <a:spcPct val="0"/>
        </a:spcAft>
        <a:defRPr sz="3400">
          <a:solidFill>
            <a:schemeClr val="tx2"/>
          </a:solidFill>
          <a:latin typeface="Arial" pitchFamily="34" charset="0"/>
          <a:ea typeface="Times New Roman (Arabic)"/>
          <a:cs typeface="Times New Roman (Arabic)" charset="-78"/>
        </a:defRPr>
      </a:lvl5pPr>
      <a:lvl6pPr marL="473762" algn="ctr" rtl="0" eaLnBrk="0" fontAlgn="base" hangingPunct="0">
        <a:spcBef>
          <a:spcPct val="0"/>
        </a:spcBef>
        <a:spcAft>
          <a:spcPct val="0"/>
        </a:spcAft>
        <a:defRPr sz="3400">
          <a:solidFill>
            <a:schemeClr val="tx2"/>
          </a:solidFill>
          <a:latin typeface="Arial" pitchFamily="34" charset="0"/>
          <a:cs typeface="Times New Roman (Arabic)" charset="-78"/>
        </a:defRPr>
      </a:lvl6pPr>
      <a:lvl7pPr marL="947527" algn="ctr" rtl="0" eaLnBrk="0" fontAlgn="base" hangingPunct="0">
        <a:spcBef>
          <a:spcPct val="0"/>
        </a:spcBef>
        <a:spcAft>
          <a:spcPct val="0"/>
        </a:spcAft>
        <a:defRPr sz="3400">
          <a:solidFill>
            <a:schemeClr val="tx2"/>
          </a:solidFill>
          <a:latin typeface="Arial" pitchFamily="34" charset="0"/>
          <a:cs typeface="Times New Roman (Arabic)" charset="-78"/>
        </a:defRPr>
      </a:lvl7pPr>
      <a:lvl8pPr marL="1421289" algn="ctr" rtl="0" eaLnBrk="0" fontAlgn="base" hangingPunct="0">
        <a:spcBef>
          <a:spcPct val="0"/>
        </a:spcBef>
        <a:spcAft>
          <a:spcPct val="0"/>
        </a:spcAft>
        <a:defRPr sz="3400">
          <a:solidFill>
            <a:schemeClr val="tx2"/>
          </a:solidFill>
          <a:latin typeface="Arial" pitchFamily="34" charset="0"/>
          <a:cs typeface="Times New Roman (Arabic)" charset="-78"/>
        </a:defRPr>
      </a:lvl8pPr>
      <a:lvl9pPr marL="1895053" algn="ctr" rtl="0" eaLnBrk="0" fontAlgn="base" hangingPunct="0">
        <a:spcBef>
          <a:spcPct val="0"/>
        </a:spcBef>
        <a:spcAft>
          <a:spcPct val="0"/>
        </a:spcAft>
        <a:defRPr sz="3400">
          <a:solidFill>
            <a:schemeClr val="tx2"/>
          </a:solidFill>
          <a:latin typeface="Arial" pitchFamily="34" charset="0"/>
          <a:cs typeface="Times New Roman (Arabic)" charset="-78"/>
        </a:defRPr>
      </a:lvl9pPr>
    </p:titleStyle>
    <p:bodyStyle>
      <a:lvl1pPr marL="355322" indent="-355322" algn="l" rtl="0" eaLnBrk="0" fontAlgn="base" hangingPunct="0">
        <a:spcBef>
          <a:spcPct val="20000"/>
        </a:spcBef>
        <a:spcAft>
          <a:spcPct val="0"/>
        </a:spcAft>
        <a:buClr>
          <a:srgbClr val="9900CC"/>
        </a:buClr>
        <a:buSzPct val="130000"/>
        <a:buChar char="•"/>
        <a:defRPr sz="2700">
          <a:solidFill>
            <a:schemeClr val="tx1"/>
          </a:solidFill>
          <a:latin typeface="+mn-lt"/>
          <a:ea typeface="Times New Roman (Arabic)"/>
          <a:cs typeface="+mn-cs"/>
        </a:defRPr>
      </a:lvl1pPr>
      <a:lvl2pPr marL="769864" indent="-296102" algn="l" rtl="0" eaLnBrk="0" fontAlgn="base" hangingPunct="0">
        <a:spcBef>
          <a:spcPct val="20000"/>
        </a:spcBef>
        <a:spcAft>
          <a:spcPct val="0"/>
        </a:spcAft>
        <a:buClr>
          <a:srgbClr val="FF0066"/>
        </a:buClr>
        <a:buChar char="–"/>
        <a:defRPr sz="2400">
          <a:solidFill>
            <a:schemeClr val="tx1"/>
          </a:solidFill>
          <a:latin typeface="+mn-lt"/>
          <a:ea typeface="Times New Roman (Arabic)"/>
          <a:cs typeface="+mn-cs"/>
        </a:defRPr>
      </a:lvl2pPr>
      <a:lvl3pPr marL="1184408" indent="-236882" algn="l" rtl="0" eaLnBrk="0" fontAlgn="base" hangingPunct="0">
        <a:spcBef>
          <a:spcPct val="20000"/>
        </a:spcBef>
        <a:spcAft>
          <a:spcPct val="0"/>
        </a:spcAft>
        <a:buClr>
          <a:srgbClr val="000000"/>
        </a:buClr>
        <a:buChar char="•"/>
        <a:defRPr sz="2100">
          <a:solidFill>
            <a:schemeClr val="tx1"/>
          </a:solidFill>
          <a:latin typeface="+mn-lt"/>
          <a:ea typeface="Times New Roman (Arabic)"/>
          <a:cs typeface="+mn-cs"/>
        </a:defRPr>
      </a:lvl3pPr>
      <a:lvl4pPr marL="1658172" indent="-236882" algn="l" rtl="0" eaLnBrk="0" fontAlgn="base" hangingPunct="0">
        <a:spcBef>
          <a:spcPct val="20000"/>
        </a:spcBef>
        <a:spcAft>
          <a:spcPct val="0"/>
        </a:spcAft>
        <a:buClr>
          <a:srgbClr val="33CC33"/>
        </a:buClr>
        <a:buChar char="–"/>
        <a:defRPr sz="2100">
          <a:solidFill>
            <a:schemeClr val="tx1"/>
          </a:solidFill>
          <a:latin typeface="+mn-lt"/>
          <a:ea typeface="Times New Roman (Arabic)"/>
          <a:cs typeface="+mn-cs"/>
        </a:defRPr>
      </a:lvl4pPr>
      <a:lvl5pPr marL="2131934" indent="-236882" algn="l" rtl="0" eaLnBrk="0" fontAlgn="base" hangingPunct="0">
        <a:spcBef>
          <a:spcPct val="20000"/>
        </a:spcBef>
        <a:spcAft>
          <a:spcPct val="0"/>
        </a:spcAft>
        <a:buChar char="»"/>
        <a:defRPr sz="2100">
          <a:solidFill>
            <a:schemeClr val="tx1"/>
          </a:solidFill>
          <a:latin typeface="+mn-lt"/>
          <a:ea typeface="Times New Roman (Arabic)"/>
          <a:cs typeface="+mn-cs"/>
        </a:defRPr>
      </a:lvl5pPr>
      <a:lvl6pPr marL="2605697" indent="-236882" algn="l" rtl="0" eaLnBrk="0" fontAlgn="base" hangingPunct="0">
        <a:spcBef>
          <a:spcPct val="20000"/>
        </a:spcBef>
        <a:spcAft>
          <a:spcPct val="0"/>
        </a:spcAft>
        <a:buChar char="»"/>
        <a:defRPr>
          <a:solidFill>
            <a:schemeClr val="tx1"/>
          </a:solidFill>
          <a:latin typeface="+mn-lt"/>
          <a:cs typeface="+mn-cs"/>
        </a:defRPr>
      </a:lvl6pPr>
      <a:lvl7pPr marL="3079460" indent="-236882" algn="l" rtl="0" eaLnBrk="0" fontAlgn="base" hangingPunct="0">
        <a:spcBef>
          <a:spcPct val="20000"/>
        </a:spcBef>
        <a:spcAft>
          <a:spcPct val="0"/>
        </a:spcAft>
        <a:buChar char="»"/>
        <a:defRPr>
          <a:solidFill>
            <a:schemeClr val="tx1"/>
          </a:solidFill>
          <a:latin typeface="+mn-lt"/>
          <a:cs typeface="+mn-cs"/>
        </a:defRPr>
      </a:lvl7pPr>
      <a:lvl8pPr marL="3553224" indent="-236882" algn="l" rtl="0" eaLnBrk="0" fontAlgn="base" hangingPunct="0">
        <a:spcBef>
          <a:spcPct val="20000"/>
        </a:spcBef>
        <a:spcAft>
          <a:spcPct val="0"/>
        </a:spcAft>
        <a:buChar char="»"/>
        <a:defRPr>
          <a:solidFill>
            <a:schemeClr val="tx1"/>
          </a:solidFill>
          <a:latin typeface="+mn-lt"/>
          <a:cs typeface="+mn-cs"/>
        </a:defRPr>
      </a:lvl8pPr>
      <a:lvl9pPr marL="4026987" indent="-236882" algn="l" rtl="0" eaLnBrk="0" fontAlgn="base" hangingPunct="0">
        <a:spcBef>
          <a:spcPct val="20000"/>
        </a:spcBef>
        <a:spcAft>
          <a:spcPct val="0"/>
        </a:spcAft>
        <a:buChar char="»"/>
        <a:defRPr>
          <a:solidFill>
            <a:schemeClr val="tx1"/>
          </a:solidFill>
          <a:latin typeface="+mn-lt"/>
          <a:cs typeface="+mn-cs"/>
        </a:defRPr>
      </a:lvl9pPr>
    </p:bodyStyle>
    <p:otherStyle>
      <a:defPPr>
        <a:defRPr lang="en-US"/>
      </a:defPPr>
      <a:lvl1pPr marL="0" algn="l" defTabSz="947527" rtl="0" eaLnBrk="1" latinLnBrk="0" hangingPunct="1">
        <a:defRPr sz="1800" kern="1200">
          <a:solidFill>
            <a:schemeClr val="tx1"/>
          </a:solidFill>
          <a:latin typeface="+mn-lt"/>
          <a:ea typeface="+mn-ea"/>
          <a:cs typeface="+mn-cs"/>
        </a:defRPr>
      </a:lvl1pPr>
      <a:lvl2pPr marL="473762" algn="l" defTabSz="947527" rtl="0" eaLnBrk="1" latinLnBrk="0" hangingPunct="1">
        <a:defRPr sz="1800" kern="1200">
          <a:solidFill>
            <a:schemeClr val="tx1"/>
          </a:solidFill>
          <a:latin typeface="+mn-lt"/>
          <a:ea typeface="+mn-ea"/>
          <a:cs typeface="+mn-cs"/>
        </a:defRPr>
      </a:lvl2pPr>
      <a:lvl3pPr marL="947527" algn="l" defTabSz="947527" rtl="0" eaLnBrk="1" latinLnBrk="0" hangingPunct="1">
        <a:defRPr sz="1800" kern="1200">
          <a:solidFill>
            <a:schemeClr val="tx1"/>
          </a:solidFill>
          <a:latin typeface="+mn-lt"/>
          <a:ea typeface="+mn-ea"/>
          <a:cs typeface="+mn-cs"/>
        </a:defRPr>
      </a:lvl3pPr>
      <a:lvl4pPr marL="1421289" algn="l" defTabSz="947527" rtl="0" eaLnBrk="1" latinLnBrk="0" hangingPunct="1">
        <a:defRPr sz="1800" kern="1200">
          <a:solidFill>
            <a:schemeClr val="tx1"/>
          </a:solidFill>
          <a:latin typeface="+mn-lt"/>
          <a:ea typeface="+mn-ea"/>
          <a:cs typeface="+mn-cs"/>
        </a:defRPr>
      </a:lvl4pPr>
      <a:lvl5pPr marL="1895053" algn="l" defTabSz="947527" rtl="0" eaLnBrk="1" latinLnBrk="0" hangingPunct="1">
        <a:defRPr sz="1800" kern="1200">
          <a:solidFill>
            <a:schemeClr val="tx1"/>
          </a:solidFill>
          <a:latin typeface="+mn-lt"/>
          <a:ea typeface="+mn-ea"/>
          <a:cs typeface="+mn-cs"/>
        </a:defRPr>
      </a:lvl5pPr>
      <a:lvl6pPr marL="2368815" algn="l" defTabSz="947527" rtl="0" eaLnBrk="1" latinLnBrk="0" hangingPunct="1">
        <a:defRPr sz="1800" kern="1200">
          <a:solidFill>
            <a:schemeClr val="tx1"/>
          </a:solidFill>
          <a:latin typeface="+mn-lt"/>
          <a:ea typeface="+mn-ea"/>
          <a:cs typeface="+mn-cs"/>
        </a:defRPr>
      </a:lvl6pPr>
      <a:lvl7pPr marL="2842579" algn="l" defTabSz="947527" rtl="0" eaLnBrk="1" latinLnBrk="0" hangingPunct="1">
        <a:defRPr sz="1800" kern="1200">
          <a:solidFill>
            <a:schemeClr val="tx1"/>
          </a:solidFill>
          <a:latin typeface="+mn-lt"/>
          <a:ea typeface="+mn-ea"/>
          <a:cs typeface="+mn-cs"/>
        </a:defRPr>
      </a:lvl7pPr>
      <a:lvl8pPr marL="3316342" algn="l" defTabSz="947527" rtl="0" eaLnBrk="1" latinLnBrk="0" hangingPunct="1">
        <a:defRPr sz="1800" kern="1200">
          <a:solidFill>
            <a:schemeClr val="tx1"/>
          </a:solidFill>
          <a:latin typeface="+mn-lt"/>
          <a:ea typeface="+mn-ea"/>
          <a:cs typeface="+mn-cs"/>
        </a:defRPr>
      </a:lvl8pPr>
      <a:lvl9pPr marL="3790105" algn="l" defTabSz="947527"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alpha val="0"/>
          </a:srgbClr>
        </a:solidFill>
        <a:effectLst/>
      </p:bgPr>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502920" y="292946"/>
            <a:ext cx="905256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4753" tIns="47375" rIns="94753" bIns="47375" numCol="1" anchor="ctr" anchorCtr="0" compatLnSpc="1">
            <a:prstTxWarp prst="textNoShape">
              <a:avLst/>
            </a:prstTxWarp>
          </a:bodyPr>
          <a:lstStyle/>
          <a:p>
            <a:pPr lvl="0"/>
            <a:r>
              <a:rPr lang="en-US" altLang="en-US" smtClean="0"/>
              <a:t>Click to edit Master title style</a:t>
            </a:r>
          </a:p>
        </p:txBody>
      </p:sp>
      <p:sp>
        <p:nvSpPr>
          <p:cNvPr id="2051" name="Text Placeholder 2"/>
          <p:cNvSpPr>
            <a:spLocks noGrp="1"/>
          </p:cNvSpPr>
          <p:nvPr>
            <p:ph type="body" idx="1"/>
          </p:nvPr>
        </p:nvSpPr>
        <p:spPr bwMode="auto">
          <a:xfrm>
            <a:off x="502920" y="1706883"/>
            <a:ext cx="9052560" cy="4827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4753" tIns="47375" rIns="94753" bIns="47375"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4" name="Date Placeholder 3"/>
          <p:cNvSpPr>
            <a:spLocks noGrp="1"/>
          </p:cNvSpPr>
          <p:nvPr>
            <p:ph type="dt" sz="half" idx="2"/>
          </p:nvPr>
        </p:nvSpPr>
        <p:spPr>
          <a:xfrm>
            <a:off x="502920" y="6780109"/>
            <a:ext cx="2346960" cy="389467"/>
          </a:xfrm>
          <a:prstGeom prst="rect">
            <a:avLst/>
          </a:prstGeom>
        </p:spPr>
        <p:txBody>
          <a:bodyPr vert="horz" lIns="94753" tIns="47375" rIns="94753" bIns="47375" rtlCol="0" anchor="ctr"/>
          <a:lstStyle>
            <a:lvl1pPr algn="l" eaLnBrk="0" hangingPunct="0">
              <a:defRPr sz="1300">
                <a:solidFill>
                  <a:schemeClr val="tx1">
                    <a:tint val="75000"/>
                  </a:schemeClr>
                </a:solidFill>
                <a:latin typeface="Arial" charset="0"/>
                <a:ea typeface="+mn-ea"/>
                <a:cs typeface="Times New Roman (Arabic)" charset="-78"/>
              </a:defRPr>
            </a:lvl1pPr>
          </a:lstStyle>
          <a:p>
            <a:pPr>
              <a:defRPr/>
            </a:pPr>
            <a:fld id="{F7E18DCE-2F0B-4A6C-BF0C-7FD0C5691FD7}" type="datetimeFigureOut">
              <a:rPr lang="en-US"/>
              <a:pPr>
                <a:defRPr/>
              </a:pPr>
              <a:t>2/3/2022</a:t>
            </a:fld>
            <a:endParaRPr lang="en-US"/>
          </a:p>
        </p:txBody>
      </p:sp>
      <p:sp>
        <p:nvSpPr>
          <p:cNvPr id="5" name="Footer Placeholder 4"/>
          <p:cNvSpPr>
            <a:spLocks noGrp="1"/>
          </p:cNvSpPr>
          <p:nvPr>
            <p:ph type="ftr" sz="quarter" idx="3"/>
          </p:nvPr>
        </p:nvSpPr>
        <p:spPr>
          <a:xfrm>
            <a:off x="3436620" y="6780109"/>
            <a:ext cx="3185160" cy="389467"/>
          </a:xfrm>
          <a:prstGeom prst="rect">
            <a:avLst/>
          </a:prstGeom>
        </p:spPr>
        <p:txBody>
          <a:bodyPr vert="horz" lIns="94753" tIns="47375" rIns="94753" bIns="47375" rtlCol="0" anchor="ctr"/>
          <a:lstStyle>
            <a:lvl1pPr algn="ctr" eaLnBrk="0" hangingPunct="0">
              <a:defRPr sz="1300">
                <a:solidFill>
                  <a:schemeClr val="tx1">
                    <a:tint val="75000"/>
                  </a:schemeClr>
                </a:solidFill>
                <a:latin typeface="Arial" charset="0"/>
                <a:ea typeface="+mn-ea"/>
                <a:cs typeface="Times New Roman (Arabic)" charset="-78"/>
              </a:defRPr>
            </a:lvl1pPr>
          </a:lstStyle>
          <a:p>
            <a:pPr>
              <a:defRPr/>
            </a:pPr>
            <a:endParaRPr lang="en-US"/>
          </a:p>
        </p:txBody>
      </p:sp>
      <p:sp>
        <p:nvSpPr>
          <p:cNvPr id="6" name="Slide Number Placeholder 5"/>
          <p:cNvSpPr>
            <a:spLocks noGrp="1"/>
          </p:cNvSpPr>
          <p:nvPr>
            <p:ph type="sldNum" sz="quarter" idx="4"/>
          </p:nvPr>
        </p:nvSpPr>
        <p:spPr>
          <a:xfrm>
            <a:off x="7208520" y="6780109"/>
            <a:ext cx="2346960" cy="389467"/>
          </a:xfrm>
          <a:prstGeom prst="rect">
            <a:avLst/>
          </a:prstGeom>
        </p:spPr>
        <p:txBody>
          <a:bodyPr vert="horz" lIns="94753" tIns="47375" rIns="94753" bIns="47375" rtlCol="0" anchor="ctr"/>
          <a:lstStyle>
            <a:lvl1pPr algn="r" eaLnBrk="0" hangingPunct="0">
              <a:defRPr sz="1300">
                <a:solidFill>
                  <a:schemeClr val="tx1">
                    <a:tint val="75000"/>
                  </a:schemeClr>
                </a:solidFill>
                <a:latin typeface="Arial" charset="0"/>
                <a:ea typeface="+mn-ea"/>
                <a:cs typeface="Times New Roman (Arabic)" charset="-78"/>
              </a:defRPr>
            </a:lvl1pPr>
          </a:lstStyle>
          <a:p>
            <a:pPr>
              <a:defRPr/>
            </a:pPr>
            <a:fld id="{A5EC8340-5BB8-4FB9-B6CB-176C3CD69FA8}"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4951" r:id="rId1"/>
    <p:sldLayoutId id="2147484952" r:id="rId2"/>
    <p:sldLayoutId id="2147484953" r:id="rId3"/>
    <p:sldLayoutId id="2147484954" r:id="rId4"/>
    <p:sldLayoutId id="2147484955" r:id="rId5"/>
    <p:sldLayoutId id="2147484956" r:id="rId6"/>
    <p:sldLayoutId id="2147484957" r:id="rId7"/>
    <p:sldLayoutId id="2147484958" r:id="rId8"/>
    <p:sldLayoutId id="2147484959" r:id="rId9"/>
    <p:sldLayoutId id="2147484960" r:id="rId10"/>
    <p:sldLayoutId id="2147484961" r:id="rId11"/>
  </p:sldLayoutIdLst>
  <p:txStyles>
    <p:titleStyle>
      <a:lvl1pPr algn="ctr" rtl="0" eaLnBrk="0" fontAlgn="base" hangingPunct="0">
        <a:spcBef>
          <a:spcPct val="0"/>
        </a:spcBef>
        <a:spcAft>
          <a:spcPct val="0"/>
        </a:spcAft>
        <a:defRPr sz="4500" kern="1200">
          <a:solidFill>
            <a:schemeClr val="tx1"/>
          </a:solidFill>
          <a:latin typeface="+mj-lt"/>
          <a:ea typeface="+mj-ea"/>
          <a:cs typeface="+mj-cs"/>
        </a:defRPr>
      </a:lvl1pPr>
      <a:lvl2pPr algn="ctr" rtl="0" eaLnBrk="0" fontAlgn="base" hangingPunct="0">
        <a:spcBef>
          <a:spcPct val="0"/>
        </a:spcBef>
        <a:spcAft>
          <a:spcPct val="0"/>
        </a:spcAft>
        <a:defRPr sz="4500">
          <a:solidFill>
            <a:schemeClr val="tx1"/>
          </a:solidFill>
          <a:latin typeface="Calibri" pitchFamily="34" charset="0"/>
        </a:defRPr>
      </a:lvl2pPr>
      <a:lvl3pPr algn="ctr" rtl="0" eaLnBrk="0" fontAlgn="base" hangingPunct="0">
        <a:spcBef>
          <a:spcPct val="0"/>
        </a:spcBef>
        <a:spcAft>
          <a:spcPct val="0"/>
        </a:spcAft>
        <a:defRPr sz="4500">
          <a:solidFill>
            <a:schemeClr val="tx1"/>
          </a:solidFill>
          <a:latin typeface="Calibri" pitchFamily="34" charset="0"/>
        </a:defRPr>
      </a:lvl3pPr>
      <a:lvl4pPr algn="ctr" rtl="0" eaLnBrk="0" fontAlgn="base" hangingPunct="0">
        <a:spcBef>
          <a:spcPct val="0"/>
        </a:spcBef>
        <a:spcAft>
          <a:spcPct val="0"/>
        </a:spcAft>
        <a:defRPr sz="4500">
          <a:solidFill>
            <a:schemeClr val="tx1"/>
          </a:solidFill>
          <a:latin typeface="Calibri" pitchFamily="34" charset="0"/>
        </a:defRPr>
      </a:lvl4pPr>
      <a:lvl5pPr algn="ctr" rtl="0" eaLnBrk="0" fontAlgn="base" hangingPunct="0">
        <a:spcBef>
          <a:spcPct val="0"/>
        </a:spcBef>
        <a:spcAft>
          <a:spcPct val="0"/>
        </a:spcAft>
        <a:defRPr sz="4500">
          <a:solidFill>
            <a:schemeClr val="tx1"/>
          </a:solidFill>
          <a:latin typeface="Calibri" pitchFamily="34" charset="0"/>
        </a:defRPr>
      </a:lvl5pPr>
      <a:lvl6pPr marL="473762" algn="ctr" rtl="0" fontAlgn="base">
        <a:spcBef>
          <a:spcPct val="0"/>
        </a:spcBef>
        <a:spcAft>
          <a:spcPct val="0"/>
        </a:spcAft>
        <a:defRPr sz="4500">
          <a:solidFill>
            <a:schemeClr val="tx1"/>
          </a:solidFill>
          <a:latin typeface="Calibri" pitchFamily="34" charset="0"/>
        </a:defRPr>
      </a:lvl6pPr>
      <a:lvl7pPr marL="947527" algn="ctr" rtl="0" fontAlgn="base">
        <a:spcBef>
          <a:spcPct val="0"/>
        </a:spcBef>
        <a:spcAft>
          <a:spcPct val="0"/>
        </a:spcAft>
        <a:defRPr sz="4500">
          <a:solidFill>
            <a:schemeClr val="tx1"/>
          </a:solidFill>
          <a:latin typeface="Calibri" pitchFamily="34" charset="0"/>
        </a:defRPr>
      </a:lvl7pPr>
      <a:lvl8pPr marL="1421289" algn="ctr" rtl="0" fontAlgn="base">
        <a:spcBef>
          <a:spcPct val="0"/>
        </a:spcBef>
        <a:spcAft>
          <a:spcPct val="0"/>
        </a:spcAft>
        <a:defRPr sz="4500">
          <a:solidFill>
            <a:schemeClr val="tx1"/>
          </a:solidFill>
          <a:latin typeface="Calibri" pitchFamily="34" charset="0"/>
        </a:defRPr>
      </a:lvl8pPr>
      <a:lvl9pPr marL="1895053" algn="ctr" rtl="0" fontAlgn="base">
        <a:spcBef>
          <a:spcPct val="0"/>
        </a:spcBef>
        <a:spcAft>
          <a:spcPct val="0"/>
        </a:spcAft>
        <a:defRPr sz="4500">
          <a:solidFill>
            <a:schemeClr val="tx1"/>
          </a:solidFill>
          <a:latin typeface="Calibri" pitchFamily="34" charset="0"/>
        </a:defRPr>
      </a:lvl9pPr>
    </p:titleStyle>
    <p:bodyStyle>
      <a:lvl1pPr marL="355322" indent="-355322" algn="l" rtl="0" eaLnBrk="0" fontAlgn="base" hangingPunct="0">
        <a:spcBef>
          <a:spcPct val="20000"/>
        </a:spcBef>
        <a:spcAft>
          <a:spcPct val="0"/>
        </a:spcAft>
        <a:buFont typeface="Arial" pitchFamily="34" charset="0"/>
        <a:buChar char="•"/>
        <a:defRPr sz="3400" kern="1200">
          <a:solidFill>
            <a:schemeClr val="tx1"/>
          </a:solidFill>
          <a:latin typeface="+mn-lt"/>
          <a:ea typeface="+mn-ea"/>
          <a:cs typeface="+mn-cs"/>
        </a:defRPr>
      </a:lvl1pPr>
      <a:lvl2pPr marL="769864" indent="-296102"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84408" indent="-236882"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58172" indent="-236882" algn="l" rtl="0" eaLnBrk="0" fontAlgn="base" hangingPunct="0">
        <a:spcBef>
          <a:spcPct val="20000"/>
        </a:spcBef>
        <a:spcAft>
          <a:spcPct val="0"/>
        </a:spcAft>
        <a:buFont typeface="Arial" pitchFamily="34" charset="0"/>
        <a:buChar char="–"/>
        <a:defRPr sz="2100" kern="1200">
          <a:solidFill>
            <a:schemeClr val="tx1"/>
          </a:solidFill>
          <a:latin typeface="+mn-lt"/>
          <a:ea typeface="+mn-ea"/>
          <a:cs typeface="+mn-cs"/>
        </a:defRPr>
      </a:lvl4pPr>
      <a:lvl5pPr marL="2131934" indent="-236882" algn="l" rtl="0" eaLnBrk="0" fontAlgn="base" hangingPunct="0">
        <a:spcBef>
          <a:spcPct val="20000"/>
        </a:spcBef>
        <a:spcAft>
          <a:spcPct val="0"/>
        </a:spcAft>
        <a:buFont typeface="Arial" pitchFamily="34" charset="0"/>
        <a:buChar char="»"/>
        <a:defRPr sz="2100" kern="1200">
          <a:solidFill>
            <a:schemeClr val="tx1"/>
          </a:solidFill>
          <a:latin typeface="+mn-lt"/>
          <a:ea typeface="+mn-ea"/>
          <a:cs typeface="+mn-cs"/>
        </a:defRPr>
      </a:lvl5pPr>
      <a:lvl6pPr marL="2605697" indent="-236882" algn="l" defTabSz="947527" rtl="0" eaLnBrk="1" latinLnBrk="0" hangingPunct="1">
        <a:spcBef>
          <a:spcPct val="20000"/>
        </a:spcBef>
        <a:buFont typeface="Arial" pitchFamily="34" charset="0"/>
        <a:buChar char="•"/>
        <a:defRPr sz="2100" kern="1200">
          <a:solidFill>
            <a:schemeClr val="tx1"/>
          </a:solidFill>
          <a:latin typeface="+mn-lt"/>
          <a:ea typeface="+mn-ea"/>
          <a:cs typeface="+mn-cs"/>
        </a:defRPr>
      </a:lvl6pPr>
      <a:lvl7pPr marL="3079460" indent="-236882" algn="l" defTabSz="947527" rtl="0" eaLnBrk="1" latinLnBrk="0" hangingPunct="1">
        <a:spcBef>
          <a:spcPct val="20000"/>
        </a:spcBef>
        <a:buFont typeface="Arial" pitchFamily="34" charset="0"/>
        <a:buChar char="•"/>
        <a:defRPr sz="2100" kern="1200">
          <a:solidFill>
            <a:schemeClr val="tx1"/>
          </a:solidFill>
          <a:latin typeface="+mn-lt"/>
          <a:ea typeface="+mn-ea"/>
          <a:cs typeface="+mn-cs"/>
        </a:defRPr>
      </a:lvl7pPr>
      <a:lvl8pPr marL="3553224" indent="-236882" algn="l" defTabSz="947527" rtl="0" eaLnBrk="1" latinLnBrk="0" hangingPunct="1">
        <a:spcBef>
          <a:spcPct val="20000"/>
        </a:spcBef>
        <a:buFont typeface="Arial" pitchFamily="34" charset="0"/>
        <a:buChar char="•"/>
        <a:defRPr sz="2100" kern="1200">
          <a:solidFill>
            <a:schemeClr val="tx1"/>
          </a:solidFill>
          <a:latin typeface="+mn-lt"/>
          <a:ea typeface="+mn-ea"/>
          <a:cs typeface="+mn-cs"/>
        </a:defRPr>
      </a:lvl8pPr>
      <a:lvl9pPr marL="4026987" indent="-236882" algn="l" defTabSz="947527" rtl="0" eaLnBrk="1" latinLnBrk="0" hangingPunct="1">
        <a:spcBef>
          <a:spcPct val="20000"/>
        </a:spcBef>
        <a:buFont typeface="Arial" pitchFamily="34" charset="0"/>
        <a:buChar char="•"/>
        <a:defRPr sz="2100" kern="1200">
          <a:solidFill>
            <a:schemeClr val="tx1"/>
          </a:solidFill>
          <a:latin typeface="+mn-lt"/>
          <a:ea typeface="+mn-ea"/>
          <a:cs typeface="+mn-cs"/>
        </a:defRPr>
      </a:lvl9pPr>
    </p:bodyStyle>
    <p:otherStyle>
      <a:defPPr>
        <a:defRPr lang="en-US"/>
      </a:defPPr>
      <a:lvl1pPr marL="0" algn="l" defTabSz="947527" rtl="0" eaLnBrk="1" latinLnBrk="0" hangingPunct="1">
        <a:defRPr sz="1800" kern="1200">
          <a:solidFill>
            <a:schemeClr val="tx1"/>
          </a:solidFill>
          <a:latin typeface="+mn-lt"/>
          <a:ea typeface="+mn-ea"/>
          <a:cs typeface="+mn-cs"/>
        </a:defRPr>
      </a:lvl1pPr>
      <a:lvl2pPr marL="473762" algn="l" defTabSz="947527" rtl="0" eaLnBrk="1" latinLnBrk="0" hangingPunct="1">
        <a:defRPr sz="1800" kern="1200">
          <a:solidFill>
            <a:schemeClr val="tx1"/>
          </a:solidFill>
          <a:latin typeface="+mn-lt"/>
          <a:ea typeface="+mn-ea"/>
          <a:cs typeface="+mn-cs"/>
        </a:defRPr>
      </a:lvl2pPr>
      <a:lvl3pPr marL="947527" algn="l" defTabSz="947527" rtl="0" eaLnBrk="1" latinLnBrk="0" hangingPunct="1">
        <a:defRPr sz="1800" kern="1200">
          <a:solidFill>
            <a:schemeClr val="tx1"/>
          </a:solidFill>
          <a:latin typeface="+mn-lt"/>
          <a:ea typeface="+mn-ea"/>
          <a:cs typeface="+mn-cs"/>
        </a:defRPr>
      </a:lvl3pPr>
      <a:lvl4pPr marL="1421289" algn="l" defTabSz="947527" rtl="0" eaLnBrk="1" latinLnBrk="0" hangingPunct="1">
        <a:defRPr sz="1800" kern="1200">
          <a:solidFill>
            <a:schemeClr val="tx1"/>
          </a:solidFill>
          <a:latin typeface="+mn-lt"/>
          <a:ea typeface="+mn-ea"/>
          <a:cs typeface="+mn-cs"/>
        </a:defRPr>
      </a:lvl4pPr>
      <a:lvl5pPr marL="1895053" algn="l" defTabSz="947527" rtl="0" eaLnBrk="1" latinLnBrk="0" hangingPunct="1">
        <a:defRPr sz="1800" kern="1200">
          <a:solidFill>
            <a:schemeClr val="tx1"/>
          </a:solidFill>
          <a:latin typeface="+mn-lt"/>
          <a:ea typeface="+mn-ea"/>
          <a:cs typeface="+mn-cs"/>
        </a:defRPr>
      </a:lvl5pPr>
      <a:lvl6pPr marL="2368815" algn="l" defTabSz="947527" rtl="0" eaLnBrk="1" latinLnBrk="0" hangingPunct="1">
        <a:defRPr sz="1800" kern="1200">
          <a:solidFill>
            <a:schemeClr val="tx1"/>
          </a:solidFill>
          <a:latin typeface="+mn-lt"/>
          <a:ea typeface="+mn-ea"/>
          <a:cs typeface="+mn-cs"/>
        </a:defRPr>
      </a:lvl6pPr>
      <a:lvl7pPr marL="2842579" algn="l" defTabSz="947527" rtl="0" eaLnBrk="1" latinLnBrk="0" hangingPunct="1">
        <a:defRPr sz="1800" kern="1200">
          <a:solidFill>
            <a:schemeClr val="tx1"/>
          </a:solidFill>
          <a:latin typeface="+mn-lt"/>
          <a:ea typeface="+mn-ea"/>
          <a:cs typeface="+mn-cs"/>
        </a:defRPr>
      </a:lvl7pPr>
      <a:lvl8pPr marL="3316342" algn="l" defTabSz="947527" rtl="0" eaLnBrk="1" latinLnBrk="0" hangingPunct="1">
        <a:defRPr sz="1800" kern="1200">
          <a:solidFill>
            <a:schemeClr val="tx1"/>
          </a:solidFill>
          <a:latin typeface="+mn-lt"/>
          <a:ea typeface="+mn-ea"/>
          <a:cs typeface="+mn-cs"/>
        </a:defRPr>
      </a:lvl8pPr>
      <a:lvl9pPr marL="3790105" algn="l" defTabSz="94752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diagramData" Target="../diagrams/data3.xml"/><Relationship Id="rId18" Type="http://schemas.openxmlformats.org/officeDocument/2006/relationships/diagramData" Target="../diagrams/data4.xml"/><Relationship Id="rId26" Type="http://schemas.openxmlformats.org/officeDocument/2006/relationships/diagramColors" Target="../diagrams/colors5.xml"/><Relationship Id="rId3" Type="http://schemas.openxmlformats.org/officeDocument/2006/relationships/diagramData" Target="../diagrams/data1.xml"/><Relationship Id="rId21" Type="http://schemas.openxmlformats.org/officeDocument/2006/relationships/diagramColors" Target="../diagrams/colors4.xml"/><Relationship Id="rId7" Type="http://schemas.microsoft.com/office/2007/relationships/diagramDrawing" Target="../diagrams/drawing1.xml"/><Relationship Id="rId12" Type="http://schemas.microsoft.com/office/2007/relationships/diagramDrawing" Target="../diagrams/drawing2.xml"/><Relationship Id="rId17" Type="http://schemas.microsoft.com/office/2007/relationships/diagramDrawing" Target="../diagrams/drawing3.xml"/><Relationship Id="rId25" Type="http://schemas.openxmlformats.org/officeDocument/2006/relationships/diagramQuickStyle" Target="../diagrams/quickStyle5.xml"/><Relationship Id="rId2" Type="http://schemas.openxmlformats.org/officeDocument/2006/relationships/notesSlide" Target="../notesSlides/notesSlide3.xml"/><Relationship Id="rId16" Type="http://schemas.openxmlformats.org/officeDocument/2006/relationships/diagramColors" Target="../diagrams/colors3.xml"/><Relationship Id="rId20" Type="http://schemas.openxmlformats.org/officeDocument/2006/relationships/diagramQuickStyle" Target="../diagrams/quickStyle4.xml"/><Relationship Id="rId29" Type="http://schemas.openxmlformats.org/officeDocument/2006/relationships/diagramLayout" Target="../diagrams/layout6.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24" Type="http://schemas.openxmlformats.org/officeDocument/2006/relationships/diagramLayout" Target="../diagrams/layout5.xml"/><Relationship Id="rId32" Type="http://schemas.microsoft.com/office/2007/relationships/diagramDrawing" Target="../diagrams/drawing6.xml"/><Relationship Id="rId5" Type="http://schemas.openxmlformats.org/officeDocument/2006/relationships/diagramQuickStyle" Target="../diagrams/quickStyle1.xml"/><Relationship Id="rId15" Type="http://schemas.openxmlformats.org/officeDocument/2006/relationships/diagramQuickStyle" Target="../diagrams/quickStyle3.xml"/><Relationship Id="rId23" Type="http://schemas.openxmlformats.org/officeDocument/2006/relationships/diagramData" Target="../diagrams/data5.xml"/><Relationship Id="rId28" Type="http://schemas.openxmlformats.org/officeDocument/2006/relationships/diagramData" Target="../diagrams/data6.xml"/><Relationship Id="rId10" Type="http://schemas.openxmlformats.org/officeDocument/2006/relationships/diagramQuickStyle" Target="../diagrams/quickStyle2.xml"/><Relationship Id="rId19" Type="http://schemas.openxmlformats.org/officeDocument/2006/relationships/diagramLayout" Target="../diagrams/layout4.xml"/><Relationship Id="rId31" Type="http://schemas.openxmlformats.org/officeDocument/2006/relationships/diagramColors" Target="../diagrams/colors6.xml"/><Relationship Id="rId4" Type="http://schemas.openxmlformats.org/officeDocument/2006/relationships/diagramLayout" Target="../diagrams/layout1.xml"/><Relationship Id="rId9" Type="http://schemas.openxmlformats.org/officeDocument/2006/relationships/diagramLayout" Target="../diagrams/layout2.xml"/><Relationship Id="rId14" Type="http://schemas.openxmlformats.org/officeDocument/2006/relationships/diagramLayout" Target="../diagrams/layout3.xml"/><Relationship Id="rId22" Type="http://schemas.microsoft.com/office/2007/relationships/diagramDrawing" Target="../diagrams/drawing4.xml"/><Relationship Id="rId27" Type="http://schemas.microsoft.com/office/2007/relationships/diagramDrawing" Target="../diagrams/drawing5.xml"/><Relationship Id="rId30" Type="http://schemas.openxmlformats.org/officeDocument/2006/relationships/diagramQuickStyle" Target="../diagrams/quickStyle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p:cNvSpPr>
            <a:spLocks noGrp="1"/>
          </p:cNvSpPr>
          <p:nvPr>
            <p:ph type="title"/>
          </p:nvPr>
        </p:nvSpPr>
        <p:spPr/>
        <p:txBody>
          <a:bodyPr/>
          <a:lstStyle/>
          <a:p>
            <a:r>
              <a:rPr lang="en-US" altLang="en-US" dirty="0" smtClean="0"/>
              <a:t>Segment Override</a:t>
            </a:r>
          </a:p>
        </p:txBody>
      </p:sp>
      <p:sp>
        <p:nvSpPr>
          <p:cNvPr id="46083" name="Content Placeholder 2"/>
          <p:cNvSpPr>
            <a:spLocks noGrp="1"/>
          </p:cNvSpPr>
          <p:nvPr>
            <p:ph idx="1"/>
          </p:nvPr>
        </p:nvSpPr>
        <p:spPr/>
        <p:txBody>
          <a:bodyPr/>
          <a:lstStyle/>
          <a:p>
            <a:pPr marL="0" indent="0">
              <a:lnSpc>
                <a:spcPct val="150000"/>
              </a:lnSpc>
              <a:buNone/>
            </a:pPr>
            <a:r>
              <a:rPr lang="en-US" sz="2133" dirty="0"/>
              <a:t>MOV CX , SS: [BX]</a:t>
            </a:r>
          </a:p>
          <a:p>
            <a:pPr marL="0" indent="0">
              <a:lnSpc>
                <a:spcPct val="150000"/>
              </a:lnSpc>
              <a:buNone/>
            </a:pPr>
            <a:endParaRPr lang="en-US" sz="2133" dirty="0" smtClean="0"/>
          </a:p>
          <a:p>
            <a:pPr marL="0" indent="0">
              <a:lnSpc>
                <a:spcPct val="150000"/>
              </a:lnSpc>
              <a:buNone/>
            </a:pPr>
            <a:r>
              <a:rPr lang="en-US" sz="2133" dirty="0" smtClean="0"/>
              <a:t>Here</a:t>
            </a:r>
            <a:r>
              <a:rPr lang="en-US" sz="2133" dirty="0"/>
              <a:t>, the concept of Segment Override Prefix is being used. Although the default segment for the offset BX is DS, as the SS is mentioned in the instruction, it is overriding the default segment. Hence, the Stack Segment (SS) register is being used here.</a:t>
            </a:r>
            <a:br>
              <a:rPr lang="en-US" sz="2133" dirty="0"/>
            </a:br>
            <a:endParaRPr lang="en-US" altLang="en-US" sz="2133" dirty="0"/>
          </a:p>
        </p:txBody>
      </p:sp>
      <p:sp>
        <p:nvSpPr>
          <p:cNvPr id="4608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93">
                <a:solidFill>
                  <a:schemeClr val="tx1"/>
                </a:solidFill>
                <a:latin typeface="Arial" panose="020B0604020202020204" pitchFamily="34" charset="0"/>
                <a:ea typeface="Times New Roman (Arabic)"/>
                <a:cs typeface="Times New Roman (Arabic)"/>
              </a:defRPr>
            </a:lvl1pPr>
            <a:lvl2pPr marL="792505" indent="-304810">
              <a:defRPr sz="1493">
                <a:solidFill>
                  <a:schemeClr val="tx1"/>
                </a:solidFill>
                <a:latin typeface="Arial" panose="020B0604020202020204" pitchFamily="34" charset="0"/>
                <a:ea typeface="Times New Roman (Arabic)"/>
                <a:cs typeface="Times New Roman (Arabic)"/>
              </a:defRPr>
            </a:lvl2pPr>
            <a:lvl3pPr marL="1219238" indent="-243848">
              <a:defRPr sz="1493">
                <a:solidFill>
                  <a:schemeClr val="tx1"/>
                </a:solidFill>
                <a:latin typeface="Arial" panose="020B0604020202020204" pitchFamily="34" charset="0"/>
                <a:ea typeface="Times New Roman (Arabic)"/>
                <a:cs typeface="Times New Roman (Arabic)"/>
              </a:defRPr>
            </a:lvl3pPr>
            <a:lvl4pPr marL="1706933" indent="-243848">
              <a:defRPr sz="1493">
                <a:solidFill>
                  <a:schemeClr val="tx1"/>
                </a:solidFill>
                <a:latin typeface="Arial" panose="020B0604020202020204" pitchFamily="34" charset="0"/>
                <a:ea typeface="Times New Roman (Arabic)"/>
                <a:cs typeface="Times New Roman (Arabic)"/>
              </a:defRPr>
            </a:lvl4pPr>
            <a:lvl5pPr marL="2194629" indent="-243848">
              <a:defRPr sz="1493">
                <a:solidFill>
                  <a:schemeClr val="tx1"/>
                </a:solidFill>
                <a:latin typeface="Arial" panose="020B0604020202020204" pitchFamily="34" charset="0"/>
                <a:ea typeface="Times New Roman (Arabic)"/>
                <a:cs typeface="Times New Roman (Arabic)"/>
              </a:defRPr>
            </a:lvl5pPr>
            <a:lvl6pPr marL="2682324" indent="-243848" eaLnBrk="0" fontAlgn="base" hangingPunct="0">
              <a:spcBef>
                <a:spcPct val="0"/>
              </a:spcBef>
              <a:spcAft>
                <a:spcPct val="0"/>
              </a:spcAft>
              <a:defRPr sz="1493">
                <a:solidFill>
                  <a:schemeClr val="tx1"/>
                </a:solidFill>
                <a:latin typeface="Arial" panose="020B0604020202020204" pitchFamily="34" charset="0"/>
                <a:ea typeface="Times New Roman (Arabic)"/>
                <a:cs typeface="Times New Roman (Arabic)"/>
              </a:defRPr>
            </a:lvl6pPr>
            <a:lvl7pPr marL="3170019" indent="-243848" eaLnBrk="0" fontAlgn="base" hangingPunct="0">
              <a:spcBef>
                <a:spcPct val="0"/>
              </a:spcBef>
              <a:spcAft>
                <a:spcPct val="0"/>
              </a:spcAft>
              <a:defRPr sz="1493">
                <a:solidFill>
                  <a:schemeClr val="tx1"/>
                </a:solidFill>
                <a:latin typeface="Arial" panose="020B0604020202020204" pitchFamily="34" charset="0"/>
                <a:ea typeface="Times New Roman (Arabic)"/>
                <a:cs typeface="Times New Roman (Arabic)"/>
              </a:defRPr>
            </a:lvl7pPr>
            <a:lvl8pPr marL="3657714" indent="-243848" eaLnBrk="0" fontAlgn="base" hangingPunct="0">
              <a:spcBef>
                <a:spcPct val="0"/>
              </a:spcBef>
              <a:spcAft>
                <a:spcPct val="0"/>
              </a:spcAft>
              <a:defRPr sz="1493">
                <a:solidFill>
                  <a:schemeClr val="tx1"/>
                </a:solidFill>
                <a:latin typeface="Arial" panose="020B0604020202020204" pitchFamily="34" charset="0"/>
                <a:ea typeface="Times New Roman (Arabic)"/>
                <a:cs typeface="Times New Roman (Arabic)"/>
              </a:defRPr>
            </a:lvl8pPr>
            <a:lvl9pPr marL="4145410" indent="-243848" eaLnBrk="0" fontAlgn="base" hangingPunct="0">
              <a:spcBef>
                <a:spcPct val="0"/>
              </a:spcBef>
              <a:spcAft>
                <a:spcPct val="0"/>
              </a:spcAft>
              <a:defRPr sz="1493">
                <a:solidFill>
                  <a:schemeClr val="tx1"/>
                </a:solidFill>
                <a:latin typeface="Arial" panose="020B0604020202020204" pitchFamily="34" charset="0"/>
                <a:ea typeface="Times New Roman (Arabic)"/>
                <a:cs typeface="Times New Roman (Arabic)"/>
              </a:defRPr>
            </a:lvl9pPr>
          </a:lstStyle>
          <a:p>
            <a:fld id="{8CD28F8B-3310-41CD-B031-D901BCCF0913}" type="slidenum">
              <a:rPr lang="en-US" altLang="en-US">
                <a:latin typeface="Comic Sans MS" panose="030F0702030302020204" pitchFamily="66" charset="0"/>
              </a:rPr>
              <a:pPr/>
              <a:t>1</a:t>
            </a:fld>
            <a:endParaRPr lang="en-US" altLang="en-US">
              <a:latin typeface="Times New Roman" panose="02020603050405020304" pitchFamily="18" charset="0"/>
            </a:endParaRPr>
          </a:p>
        </p:txBody>
      </p:sp>
    </p:spTree>
    <p:extLst>
      <p:ext uri="{BB962C8B-B14F-4D97-AF65-F5344CB8AC3E}">
        <p14:creationId xmlns:p14="http://schemas.microsoft.com/office/powerpoint/2010/main" val="33937210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511B43DC-38D3-4B79-9887-9C0DF4616595}" type="slidenum">
              <a:rPr lang="en-US" altLang="en-US" smtClean="0">
                <a:latin typeface="Comic Sans MS" pitchFamily="66" charset="0"/>
              </a:rPr>
              <a:pPr/>
              <a:t>10</a:t>
            </a:fld>
            <a:endParaRPr lang="en-US" altLang="en-US" smtClean="0">
              <a:latin typeface="Times New Roman" pitchFamily="18" charset="0"/>
            </a:endParaRPr>
          </a:p>
        </p:txBody>
      </p:sp>
      <p:sp>
        <p:nvSpPr>
          <p:cNvPr id="13315" name="Rectangle 3"/>
          <p:cNvSpPr>
            <a:spLocks noGrp="1" noChangeArrowheads="1"/>
          </p:cNvSpPr>
          <p:nvPr>
            <p:ph type="body" idx="1"/>
          </p:nvPr>
        </p:nvSpPr>
        <p:spPr>
          <a:xfrm>
            <a:off x="-150293" y="1137921"/>
            <a:ext cx="4897391" cy="5445760"/>
          </a:xfrm>
        </p:spPr>
        <p:txBody>
          <a:bodyPr/>
          <a:lstStyle/>
          <a:p>
            <a:pPr marL="465539" indent="0">
              <a:buNone/>
              <a:defRPr/>
            </a:pPr>
            <a:r>
              <a:rPr lang="en-US" sz="1800" dirty="0" smtClean="0"/>
              <a:t>E.g</a:t>
            </a:r>
            <a:r>
              <a:rPr lang="en-US" sz="1800" dirty="0"/>
              <a:t>.:  </a:t>
            </a:r>
            <a:r>
              <a:rPr lang="en-US" sz="1700" dirty="0"/>
              <a:t>MOV [SI], </a:t>
            </a:r>
            <a:r>
              <a:rPr lang="en-US" sz="1700" dirty="0" smtClean="0"/>
              <a:t>AX  if SI = 2013, CS= 4205, IP = 187A, DS =2314, AX= 4220</a:t>
            </a:r>
            <a:endParaRPr lang="en-US" sz="1700" dirty="0"/>
          </a:p>
          <a:p>
            <a:pPr>
              <a:buFontTx/>
              <a:buNone/>
              <a:defRPr/>
            </a:pPr>
            <a:endParaRPr lang="en-US" altLang="en-US" sz="1700" noProof="1" smtClean="0"/>
          </a:p>
          <a:p>
            <a:pPr>
              <a:buFontTx/>
              <a:buNone/>
              <a:defRPr/>
            </a:pPr>
            <a:endParaRPr lang="en-US" altLang="en-US" sz="1800" noProof="1"/>
          </a:p>
        </p:txBody>
      </p:sp>
      <p:sp>
        <p:nvSpPr>
          <p:cNvPr id="1126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
        <p:nvSpPr>
          <p:cNvPr id="14" name="TextBox 13"/>
          <p:cNvSpPr txBox="1"/>
          <p:nvPr/>
        </p:nvSpPr>
        <p:spPr>
          <a:xfrm>
            <a:off x="361709" y="2020103"/>
            <a:ext cx="3754877" cy="1246495"/>
          </a:xfrm>
          <a:prstGeom prst="rect">
            <a:avLst/>
          </a:prstGeom>
          <a:noFill/>
        </p:spPr>
        <p:txBody>
          <a:bodyPr wrap="square" rtlCol="0">
            <a:spAutoFit/>
          </a:bodyPr>
          <a:lstStyle/>
          <a:p>
            <a:r>
              <a:rPr lang="en-US" b="1" dirty="0" smtClean="0">
                <a:solidFill>
                  <a:srgbClr val="C00000"/>
                </a:solidFill>
              </a:rPr>
              <a:t>Physical Address =</a:t>
            </a:r>
          </a:p>
          <a:p>
            <a:r>
              <a:rPr lang="en-US" b="1" dirty="0">
                <a:solidFill>
                  <a:srgbClr val="C00000"/>
                </a:solidFill>
              </a:rPr>
              <a:t> </a:t>
            </a:r>
            <a:r>
              <a:rPr lang="en-US" b="1" dirty="0" smtClean="0">
                <a:solidFill>
                  <a:srgbClr val="C00000"/>
                </a:solidFill>
              </a:rPr>
              <a:t>  2 3 1 4 0 H </a:t>
            </a:r>
            <a:r>
              <a:rPr lang="en-US" b="1" dirty="0" smtClean="0">
                <a:solidFill>
                  <a:srgbClr val="C00000"/>
                </a:solidFill>
                <a:sym typeface="Wingdings" panose="05000000000000000000" pitchFamily="2" charset="2"/>
              </a:rPr>
              <a:t> contents of DS</a:t>
            </a:r>
          </a:p>
          <a:p>
            <a:r>
              <a:rPr lang="en-US" b="1" dirty="0" smtClean="0">
                <a:solidFill>
                  <a:srgbClr val="C00000"/>
                </a:solidFill>
                <a:sym typeface="Wingdings" panose="05000000000000000000" pitchFamily="2" charset="2"/>
              </a:rPr>
              <a:t>+    2 0 1 3</a:t>
            </a:r>
            <a:r>
              <a:rPr lang="en-US" b="1" dirty="0" smtClean="0">
                <a:solidFill>
                  <a:srgbClr val="C00000"/>
                </a:solidFill>
              </a:rPr>
              <a:t> H </a:t>
            </a:r>
            <a:r>
              <a:rPr lang="en-US" b="1" dirty="0" smtClean="0">
                <a:solidFill>
                  <a:srgbClr val="C00000"/>
                </a:solidFill>
                <a:sym typeface="Wingdings" panose="05000000000000000000" pitchFamily="2" charset="2"/>
              </a:rPr>
              <a:t> offset in SI</a:t>
            </a:r>
          </a:p>
          <a:p>
            <a:r>
              <a:rPr lang="en-US" b="1" dirty="0">
                <a:solidFill>
                  <a:srgbClr val="C00000"/>
                </a:solidFill>
                <a:sym typeface="Wingdings" panose="05000000000000000000" pitchFamily="2" charset="2"/>
              </a:rPr>
              <a:t> </a:t>
            </a:r>
            <a:r>
              <a:rPr lang="en-US" b="1" dirty="0" smtClean="0">
                <a:solidFill>
                  <a:srgbClr val="C00000"/>
                </a:solidFill>
                <a:sym typeface="Wingdings" panose="05000000000000000000" pitchFamily="2" charset="2"/>
              </a:rPr>
              <a:t>   2 5 1 5 3 H  PA  of mem location</a:t>
            </a:r>
            <a:endParaRPr lang="en-US" b="1" dirty="0" smtClean="0">
              <a:solidFill>
                <a:srgbClr val="C00000"/>
              </a:solidFill>
            </a:endParaRPr>
          </a:p>
          <a:p>
            <a:endParaRPr lang="en-US" b="1" dirty="0">
              <a:solidFill>
                <a:srgbClr val="C00000"/>
              </a:solidFill>
            </a:endParaRPr>
          </a:p>
        </p:txBody>
      </p:sp>
      <p:cxnSp>
        <p:nvCxnSpPr>
          <p:cNvPr id="17" name="Straight Connector 16"/>
          <p:cNvCxnSpPr/>
          <p:nvPr/>
        </p:nvCxnSpPr>
        <p:spPr bwMode="auto">
          <a:xfrm>
            <a:off x="361709" y="2736351"/>
            <a:ext cx="296693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graphicFrame>
        <p:nvGraphicFramePr>
          <p:cNvPr id="2" name="Table 1"/>
          <p:cNvGraphicFramePr>
            <a:graphicFrameLocks noGrp="1"/>
          </p:cNvGraphicFramePr>
          <p:nvPr>
            <p:extLst>
              <p:ext uri="{D42A27DB-BD31-4B8C-83A1-F6EECF244321}">
                <p14:modId xmlns:p14="http://schemas.microsoft.com/office/powerpoint/2010/main" val="2588127494"/>
              </p:ext>
            </p:extLst>
          </p:nvPr>
        </p:nvGraphicFramePr>
        <p:xfrm>
          <a:off x="53405" y="3005682"/>
          <a:ext cx="4063181" cy="3680450"/>
        </p:xfrm>
        <a:graphic>
          <a:graphicData uri="http://schemas.openxmlformats.org/drawingml/2006/table">
            <a:tbl>
              <a:tblPr firstRow="1" bandRow="1">
                <a:tableStyleId>{5C22544A-7EE6-4342-B048-85BDC9FD1C3A}</a:tableStyleId>
              </a:tblPr>
              <a:tblGrid>
                <a:gridCol w="1513641">
                  <a:extLst>
                    <a:ext uri="{9D8B030D-6E8A-4147-A177-3AD203B41FA5}">
                      <a16:colId xmlns:a16="http://schemas.microsoft.com/office/drawing/2014/main" val="2414140524"/>
                    </a:ext>
                  </a:extLst>
                </a:gridCol>
                <a:gridCol w="1195146">
                  <a:extLst>
                    <a:ext uri="{9D8B030D-6E8A-4147-A177-3AD203B41FA5}">
                      <a16:colId xmlns:a16="http://schemas.microsoft.com/office/drawing/2014/main" val="2009083235"/>
                    </a:ext>
                  </a:extLst>
                </a:gridCol>
                <a:gridCol w="1354394">
                  <a:extLst>
                    <a:ext uri="{9D8B030D-6E8A-4147-A177-3AD203B41FA5}">
                      <a16:colId xmlns:a16="http://schemas.microsoft.com/office/drawing/2014/main" val="446577245"/>
                    </a:ext>
                  </a:extLst>
                </a:gridCol>
              </a:tblGrid>
              <a:tr h="594497">
                <a:tc>
                  <a:txBody>
                    <a:bodyPr/>
                    <a:lstStyle/>
                    <a:p>
                      <a:endParaRPr lang="en-US" sz="1600" dirty="0"/>
                    </a:p>
                  </a:txBody>
                  <a:tcPr/>
                </a:tc>
                <a:tc>
                  <a:txBody>
                    <a:bodyPr/>
                    <a:lstStyle/>
                    <a:p>
                      <a:r>
                        <a:rPr lang="en-US" sz="1600" dirty="0" smtClean="0"/>
                        <a:t>Before Execution</a:t>
                      </a:r>
                      <a:endParaRPr lang="en-US" sz="1600" dirty="0"/>
                    </a:p>
                  </a:txBody>
                  <a:tcPr/>
                </a:tc>
                <a:tc>
                  <a:txBody>
                    <a:bodyPr/>
                    <a:lstStyle/>
                    <a:p>
                      <a:r>
                        <a:rPr lang="en-US" sz="1600" dirty="0" smtClean="0"/>
                        <a:t>After Execution</a:t>
                      </a:r>
                      <a:endParaRPr lang="en-US" sz="1600" dirty="0"/>
                    </a:p>
                  </a:txBody>
                  <a:tcPr/>
                </a:tc>
                <a:extLst>
                  <a:ext uri="{0D108BD9-81ED-4DB2-BD59-A6C34878D82A}">
                    <a16:rowId xmlns:a16="http://schemas.microsoft.com/office/drawing/2014/main" val="1456863817"/>
                  </a:ext>
                </a:extLst>
              </a:tr>
              <a:tr h="594497">
                <a:tc>
                  <a:txBody>
                    <a:bodyPr/>
                    <a:lstStyle/>
                    <a:p>
                      <a:r>
                        <a:rPr lang="en-US" sz="1600" dirty="0" smtClean="0"/>
                        <a:t>Code Segment</a:t>
                      </a:r>
                      <a:r>
                        <a:rPr lang="en-US" sz="1600" baseline="0" dirty="0" smtClean="0"/>
                        <a:t> (CS)</a:t>
                      </a:r>
                      <a:endParaRPr lang="en-US" sz="1600" dirty="0"/>
                    </a:p>
                  </a:txBody>
                  <a:tcPr/>
                </a:tc>
                <a:tc>
                  <a:txBody>
                    <a:bodyPr/>
                    <a:lstStyle/>
                    <a:p>
                      <a:r>
                        <a:rPr lang="en-US" sz="1600" dirty="0" smtClean="0"/>
                        <a:t>2105H</a:t>
                      </a:r>
                      <a:endParaRPr lang="en-US" sz="1600" dirty="0"/>
                    </a:p>
                  </a:txBody>
                  <a:tcPr/>
                </a:tc>
                <a:tc>
                  <a:txBody>
                    <a:bodyPr/>
                    <a:lstStyle/>
                    <a:p>
                      <a:r>
                        <a:rPr lang="en-US" sz="1600" dirty="0" smtClean="0"/>
                        <a:t>2105H</a:t>
                      </a:r>
                      <a:endParaRPr lang="en-US" sz="1600" dirty="0"/>
                    </a:p>
                  </a:txBody>
                  <a:tcPr/>
                </a:tc>
                <a:extLst>
                  <a:ext uri="{0D108BD9-81ED-4DB2-BD59-A6C34878D82A}">
                    <a16:rowId xmlns:a16="http://schemas.microsoft.com/office/drawing/2014/main" val="3350203469"/>
                  </a:ext>
                </a:extLst>
              </a:tr>
              <a:tr h="572195">
                <a:tc>
                  <a:txBody>
                    <a:bodyPr/>
                    <a:lstStyle/>
                    <a:p>
                      <a:r>
                        <a:rPr lang="en-US" sz="1600" dirty="0" smtClean="0"/>
                        <a:t>Instruction</a:t>
                      </a:r>
                      <a:r>
                        <a:rPr lang="en-US" sz="1600" baseline="0" dirty="0" smtClean="0"/>
                        <a:t> Pointer (IP)</a:t>
                      </a:r>
                      <a:endParaRPr lang="en-US" sz="1600" dirty="0"/>
                    </a:p>
                  </a:txBody>
                  <a:tcPr/>
                </a:tc>
                <a:tc>
                  <a:txBody>
                    <a:bodyPr/>
                    <a:lstStyle/>
                    <a:p>
                      <a:r>
                        <a:rPr lang="en-US" sz="1600" dirty="0" smtClean="0"/>
                        <a:t>187AH</a:t>
                      </a:r>
                      <a:endParaRPr lang="en-US" sz="1600" dirty="0"/>
                    </a:p>
                  </a:txBody>
                  <a:tcPr/>
                </a:tc>
                <a:tc>
                  <a:txBody>
                    <a:bodyPr/>
                    <a:lstStyle/>
                    <a:p>
                      <a:r>
                        <a:rPr lang="en-US" sz="1600" dirty="0" smtClean="0"/>
                        <a:t>187CH</a:t>
                      </a:r>
                      <a:endParaRPr lang="en-US" sz="1600" dirty="0"/>
                    </a:p>
                  </a:txBody>
                  <a:tcPr/>
                </a:tc>
                <a:extLst>
                  <a:ext uri="{0D108BD9-81ED-4DB2-BD59-A6C34878D82A}">
                    <a16:rowId xmlns:a16="http://schemas.microsoft.com/office/drawing/2014/main" val="35458533"/>
                  </a:ext>
                </a:extLst>
              </a:tr>
              <a:tr h="594497">
                <a:tc>
                  <a:txBody>
                    <a:bodyPr/>
                    <a:lstStyle/>
                    <a:p>
                      <a:r>
                        <a:rPr lang="en-US" sz="1600" dirty="0" smtClean="0"/>
                        <a:t>Data Segment (DS)</a:t>
                      </a:r>
                      <a:endParaRPr lang="en-US" sz="1600" dirty="0"/>
                    </a:p>
                  </a:txBody>
                  <a:tcPr/>
                </a:tc>
                <a:tc>
                  <a:txBody>
                    <a:bodyPr/>
                    <a:lstStyle/>
                    <a:p>
                      <a:r>
                        <a:rPr lang="en-US" sz="1600" dirty="0" smtClean="0"/>
                        <a:t>2314H</a:t>
                      </a:r>
                      <a:endParaRPr lang="en-US" sz="1600" dirty="0"/>
                    </a:p>
                  </a:txBody>
                  <a:tcPr/>
                </a:tc>
                <a:tc>
                  <a:txBody>
                    <a:bodyPr/>
                    <a:lstStyle/>
                    <a:p>
                      <a:r>
                        <a:rPr lang="en-US" sz="1600" dirty="0" smtClean="0"/>
                        <a:t>2314H</a:t>
                      </a:r>
                      <a:endParaRPr lang="en-US" sz="1600" dirty="0"/>
                    </a:p>
                  </a:txBody>
                  <a:tcPr/>
                </a:tc>
                <a:extLst>
                  <a:ext uri="{0D108BD9-81ED-4DB2-BD59-A6C34878D82A}">
                    <a16:rowId xmlns:a16="http://schemas.microsoft.com/office/drawing/2014/main" val="493355386"/>
                  </a:ext>
                </a:extLst>
              </a:tr>
              <a:tr h="494879">
                <a:tc>
                  <a:txBody>
                    <a:bodyPr/>
                    <a:lstStyle/>
                    <a:p>
                      <a:r>
                        <a:rPr lang="en-US" sz="1600" dirty="0" smtClean="0"/>
                        <a:t>Register AL</a:t>
                      </a:r>
                      <a:endParaRPr lang="en-US" sz="1600" dirty="0"/>
                    </a:p>
                  </a:txBody>
                  <a:tcPr/>
                </a:tc>
                <a:tc>
                  <a:txBody>
                    <a:bodyPr/>
                    <a:lstStyle/>
                    <a:p>
                      <a:r>
                        <a:rPr lang="en-US" sz="1600" dirty="0" smtClean="0"/>
                        <a:t>20H</a:t>
                      </a:r>
                      <a:endParaRPr lang="en-US" sz="1600" dirty="0"/>
                    </a:p>
                  </a:txBody>
                  <a:tcPr/>
                </a:tc>
                <a:tc>
                  <a:txBody>
                    <a:bodyPr/>
                    <a:lstStyle/>
                    <a:p>
                      <a:r>
                        <a:rPr lang="en-US" sz="1600" dirty="0" smtClean="0"/>
                        <a:t>20H</a:t>
                      </a:r>
                      <a:endParaRPr lang="en-US" sz="1600" dirty="0"/>
                    </a:p>
                  </a:txBody>
                  <a:tcPr/>
                </a:tc>
                <a:extLst>
                  <a:ext uri="{0D108BD9-81ED-4DB2-BD59-A6C34878D82A}">
                    <a16:rowId xmlns:a16="http://schemas.microsoft.com/office/drawing/2014/main" val="1568129964"/>
                  </a:ext>
                </a:extLst>
              </a:tr>
              <a:tr h="594497">
                <a:tc>
                  <a:txBody>
                    <a:bodyPr/>
                    <a:lstStyle/>
                    <a:p>
                      <a:r>
                        <a:rPr lang="en-US" sz="1600" dirty="0" smtClean="0"/>
                        <a:t>Mem</a:t>
                      </a:r>
                      <a:r>
                        <a:rPr lang="en-US" sz="1600" baseline="0" dirty="0" smtClean="0"/>
                        <a:t> Location-24163H</a:t>
                      </a:r>
                      <a:endParaRPr lang="en-US" sz="1600" dirty="0"/>
                    </a:p>
                  </a:txBody>
                  <a:tcPr/>
                </a:tc>
                <a:tc>
                  <a:txBody>
                    <a:bodyPr/>
                    <a:lstStyle/>
                    <a:p>
                      <a:r>
                        <a:rPr lang="en-US" sz="1600" dirty="0" smtClean="0"/>
                        <a:t>FFH</a:t>
                      </a:r>
                      <a:endParaRPr lang="en-US" sz="1600" dirty="0"/>
                    </a:p>
                  </a:txBody>
                  <a:tcPr/>
                </a:tc>
                <a:tc>
                  <a:txBody>
                    <a:bodyPr/>
                    <a:lstStyle/>
                    <a:p>
                      <a:r>
                        <a:rPr lang="en-US" sz="1600" dirty="0" smtClean="0"/>
                        <a:t>20H</a:t>
                      </a:r>
                      <a:endParaRPr lang="en-US" sz="1600" dirty="0"/>
                    </a:p>
                  </a:txBody>
                  <a:tcPr/>
                </a:tc>
                <a:extLst>
                  <a:ext uri="{0D108BD9-81ED-4DB2-BD59-A6C34878D82A}">
                    <a16:rowId xmlns:a16="http://schemas.microsoft.com/office/drawing/2014/main" val="4290526677"/>
                  </a:ext>
                </a:extLst>
              </a:tr>
            </a:tbl>
          </a:graphicData>
        </a:graphic>
      </p:graphicFrame>
      <p:pic>
        <p:nvPicPr>
          <p:cNvPr id="16" name="Picture 15"/>
          <p:cNvPicPr>
            <a:picLocks noChangeAspect="1"/>
          </p:cNvPicPr>
          <p:nvPr/>
        </p:nvPicPr>
        <p:blipFill rotWithShape="1">
          <a:blip r:embed="rId3"/>
          <a:srcRect l="3790" t="-1" r="4920" b="56373"/>
          <a:stretch/>
        </p:blipFill>
        <p:spPr>
          <a:xfrm rot="60000">
            <a:off x="4976110" y="574082"/>
            <a:ext cx="4873558" cy="2943373"/>
          </a:xfrm>
          <a:prstGeom prst="rect">
            <a:avLst/>
          </a:prstGeom>
        </p:spPr>
      </p:pic>
      <p:pic>
        <p:nvPicPr>
          <p:cNvPr id="19" name="Content Placeholder 5"/>
          <p:cNvPicPr>
            <a:picLocks noChangeAspect="1"/>
          </p:cNvPicPr>
          <p:nvPr/>
        </p:nvPicPr>
        <p:blipFill rotWithShape="1">
          <a:blip r:embed="rId3"/>
          <a:srcRect l="3790" t="46621" r="6176" b="4754"/>
          <a:stretch/>
        </p:blipFill>
        <p:spPr bwMode="auto">
          <a:xfrm rot="60000">
            <a:off x="4619180" y="3376211"/>
            <a:ext cx="5227365" cy="3304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70918234"/>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462C2B31-2475-4ED7-853C-091E232282DB}" type="slidenum">
              <a:rPr lang="en-US" altLang="en-US" smtClean="0">
                <a:latin typeface="Comic Sans MS" pitchFamily="66" charset="0"/>
              </a:rPr>
              <a:pPr/>
              <a:t>100</a:t>
            </a:fld>
            <a:endParaRPr lang="en-US" altLang="en-US" smtClean="0">
              <a:latin typeface="Times New Roman" pitchFamily="18" charset="0"/>
            </a:endParaRPr>
          </a:p>
        </p:txBody>
      </p:sp>
      <p:sp>
        <p:nvSpPr>
          <p:cNvPr id="90115" name="Rectangle 3"/>
          <p:cNvSpPr>
            <a:spLocks noGrp="1" noChangeArrowheads="1"/>
          </p:cNvSpPr>
          <p:nvPr>
            <p:ph type="body" idx="1"/>
          </p:nvPr>
        </p:nvSpPr>
        <p:spPr/>
        <p:txBody>
          <a:bodyPr/>
          <a:lstStyle/>
          <a:p>
            <a:pPr>
              <a:buFontTx/>
              <a:buNone/>
            </a:pPr>
            <a:r>
              <a:rPr lang="en-US" altLang="en-US" b="1" smtClean="0"/>
              <a:t>External Hardware Synchronization Instructions</a:t>
            </a:r>
          </a:p>
          <a:p>
            <a:endParaRPr lang="en-US" altLang="en-US" smtClean="0"/>
          </a:p>
          <a:p>
            <a:pPr>
              <a:buSzPct val="100000"/>
              <a:buFontTx/>
              <a:buAutoNum type="arabicPeriod" startAt="3"/>
            </a:pPr>
            <a:r>
              <a:rPr lang="en-US" altLang="en-US" noProof="1" smtClean="0"/>
              <a:t>LOCK</a:t>
            </a:r>
          </a:p>
          <a:p>
            <a:pPr marL="947527" lvl="1" indent="-532984">
              <a:lnSpc>
                <a:spcPct val="150000"/>
              </a:lnSpc>
              <a:buFont typeface="Arial" pitchFamily="34" charset="0"/>
              <a:buChar char="•"/>
            </a:pPr>
            <a:r>
              <a:rPr lang="en-US" altLang="en-US" sz="2100" noProof="1"/>
              <a:t>This is 8086 instruction – prefix</a:t>
            </a:r>
          </a:p>
          <a:p>
            <a:pPr marL="947527" lvl="1" indent="-532984">
              <a:lnSpc>
                <a:spcPct val="150000"/>
              </a:lnSpc>
              <a:buFont typeface="Arial" pitchFamily="34" charset="0"/>
              <a:buChar char="•"/>
            </a:pPr>
            <a:r>
              <a:rPr lang="en-US" altLang="en-US" sz="2100" noProof="1"/>
              <a:t>It prevents any external bus master from taking control of the system bus during execution of the instruction, which has a LOCK prefix.</a:t>
            </a:r>
          </a:p>
          <a:p>
            <a:pPr marL="947527" lvl="1" indent="-532984">
              <a:lnSpc>
                <a:spcPct val="150000"/>
              </a:lnSpc>
              <a:buFont typeface="Arial" pitchFamily="34" charset="0"/>
              <a:buChar char="•"/>
            </a:pPr>
            <a:r>
              <a:rPr lang="en-US" altLang="en-US" sz="2100" noProof="1"/>
              <a:t>It causes 8086 to activate the LOCK signal so that no other bus master takes control of the system bus.</a:t>
            </a:r>
          </a:p>
        </p:txBody>
      </p:sp>
      <p:sp>
        <p:nvSpPr>
          <p:cNvPr id="9011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90117" name="Straight Connector 5"/>
          <p:cNvCxnSpPr>
            <a:cxnSpLocks noChangeShapeType="1"/>
          </p:cNvCxnSpPr>
          <p:nvPr/>
        </p:nvCxnSpPr>
        <p:spPr bwMode="auto">
          <a:xfrm>
            <a:off x="5476241" y="4812455"/>
            <a:ext cx="904558" cy="1694"/>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CC6029B9-0577-428C-9D98-DBB143256BDA}" type="slidenum">
              <a:rPr lang="en-US" altLang="en-US" smtClean="0">
                <a:latin typeface="Comic Sans MS" pitchFamily="66" charset="0"/>
              </a:rPr>
              <a:pPr/>
              <a:t>101</a:t>
            </a:fld>
            <a:endParaRPr lang="en-US" altLang="en-US" smtClean="0">
              <a:latin typeface="Times New Roman" pitchFamily="18" charset="0"/>
            </a:endParaRPr>
          </a:p>
        </p:txBody>
      </p:sp>
      <p:sp>
        <p:nvSpPr>
          <p:cNvPr id="91139" name="Rectangle 3"/>
          <p:cNvSpPr>
            <a:spLocks noGrp="1" noChangeArrowheads="1"/>
          </p:cNvSpPr>
          <p:nvPr>
            <p:ph type="body" idx="1"/>
          </p:nvPr>
        </p:nvSpPr>
        <p:spPr/>
        <p:txBody>
          <a:bodyPr/>
          <a:lstStyle/>
          <a:p>
            <a:pPr>
              <a:buFontTx/>
              <a:buNone/>
            </a:pPr>
            <a:r>
              <a:rPr lang="en-US" altLang="en-US" b="1" smtClean="0"/>
              <a:t>External Hardware Synchronization Instructions</a:t>
            </a:r>
          </a:p>
          <a:p>
            <a:endParaRPr lang="en-US" altLang="en-US" smtClean="0"/>
          </a:p>
          <a:p>
            <a:pPr>
              <a:buSzPct val="100000"/>
              <a:buFontTx/>
              <a:buAutoNum type="arabicPeriod" startAt="4"/>
            </a:pPr>
            <a:r>
              <a:rPr lang="en-US" altLang="en-US" noProof="1" smtClean="0"/>
              <a:t>NOP</a:t>
            </a:r>
          </a:p>
          <a:p>
            <a:pPr marL="947527" lvl="1" indent="-532984">
              <a:lnSpc>
                <a:spcPct val="150000"/>
              </a:lnSpc>
              <a:buFont typeface="Arial" pitchFamily="34" charset="0"/>
              <a:buChar char="•"/>
            </a:pPr>
            <a:r>
              <a:rPr lang="en-US" altLang="en-US" sz="2100" noProof="1"/>
              <a:t>No operation is performed </a:t>
            </a:r>
          </a:p>
          <a:p>
            <a:pPr marL="947527" lvl="1" indent="-532984">
              <a:lnSpc>
                <a:spcPct val="150000"/>
              </a:lnSpc>
              <a:buFont typeface="Arial" pitchFamily="34" charset="0"/>
              <a:buChar char="•"/>
            </a:pPr>
            <a:r>
              <a:rPr lang="en-US" altLang="en-US" sz="2100" noProof="1"/>
              <a:t>Requires 3 Tstates</a:t>
            </a:r>
          </a:p>
          <a:p>
            <a:pPr marL="947527" lvl="1" indent="-532984">
              <a:lnSpc>
                <a:spcPct val="150000"/>
              </a:lnSpc>
              <a:buFont typeface="Arial" pitchFamily="34" charset="0"/>
              <a:buChar char="•"/>
            </a:pPr>
            <a:r>
              <a:rPr lang="en-US" altLang="en-US" sz="2100" noProof="1"/>
              <a:t>Used toinsert time delays</a:t>
            </a:r>
          </a:p>
          <a:p>
            <a:pPr marL="947527" lvl="1" indent="-532984">
              <a:buFont typeface="Arial" pitchFamily="34" charset="0"/>
              <a:buChar char="•"/>
            </a:pPr>
            <a:endParaRPr lang="en-US" altLang="en-US" noProof="1" smtClean="0"/>
          </a:p>
          <a:p>
            <a:pPr>
              <a:buSzPct val="100000"/>
              <a:buFontTx/>
              <a:buAutoNum type="arabicPeriod" startAt="4"/>
            </a:pPr>
            <a:r>
              <a:rPr lang="en-US" altLang="en-US" noProof="1" smtClean="0"/>
              <a:t>HLT</a:t>
            </a:r>
          </a:p>
          <a:p>
            <a:pPr marL="947527" lvl="1" indent="-532984">
              <a:lnSpc>
                <a:spcPct val="150000"/>
              </a:lnSpc>
              <a:buFont typeface="Arial" pitchFamily="34" charset="0"/>
              <a:buChar char="•"/>
            </a:pPr>
            <a:r>
              <a:rPr lang="en-US" altLang="en-US" sz="2100" noProof="1"/>
              <a:t>Causes 8086 to stop fetching any more instructions.</a:t>
            </a:r>
          </a:p>
          <a:p>
            <a:pPr marL="947527" lvl="1" indent="-532984">
              <a:lnSpc>
                <a:spcPct val="150000"/>
              </a:lnSpc>
              <a:buFont typeface="Arial" pitchFamily="34" charset="0"/>
              <a:buChar char="•"/>
            </a:pPr>
            <a:r>
              <a:rPr lang="en-US" altLang="en-US" sz="2100" noProof="1"/>
              <a:t>8086 enters Halt State.</a:t>
            </a:r>
          </a:p>
        </p:txBody>
      </p:sp>
      <p:sp>
        <p:nvSpPr>
          <p:cNvPr id="9114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83BB40E5-E119-4ECA-9C83-F24FFD97F08C}" type="slidenum">
              <a:rPr lang="en-US" altLang="en-US" smtClean="0">
                <a:latin typeface="Comic Sans MS" pitchFamily="66" charset="0"/>
              </a:rPr>
              <a:pPr/>
              <a:t>102</a:t>
            </a:fld>
            <a:endParaRPr lang="en-US" altLang="en-US" smtClean="0">
              <a:latin typeface="Times New Roman" pitchFamily="18" charset="0"/>
            </a:endParaRPr>
          </a:p>
        </p:txBody>
      </p:sp>
      <p:sp>
        <p:nvSpPr>
          <p:cNvPr id="92163" name="Rectangle 3"/>
          <p:cNvSpPr>
            <a:spLocks noGrp="1" noChangeArrowheads="1"/>
          </p:cNvSpPr>
          <p:nvPr>
            <p:ph type="body" idx="1"/>
          </p:nvPr>
        </p:nvSpPr>
        <p:spPr/>
        <p:txBody>
          <a:bodyPr/>
          <a:lstStyle/>
          <a:p>
            <a:pPr>
              <a:buFontTx/>
              <a:buNone/>
            </a:pPr>
            <a:r>
              <a:rPr lang="en-US" altLang="en-US" b="1" dirty="0" smtClean="0"/>
              <a:t>Program Execution Transfer Instructions</a:t>
            </a:r>
          </a:p>
          <a:p>
            <a:pPr>
              <a:lnSpc>
                <a:spcPct val="150000"/>
              </a:lnSpc>
            </a:pPr>
            <a:r>
              <a:rPr lang="en-US" altLang="en-US" sz="2400" dirty="0"/>
              <a:t>These instructions cause </a:t>
            </a:r>
            <a:r>
              <a:rPr lang="en-US" altLang="en-US" sz="2400" b="1" dirty="0">
                <a:solidFill>
                  <a:srgbClr val="C00000"/>
                </a:solidFill>
              </a:rPr>
              <a:t>change in the sequence of the execution of instruction</a:t>
            </a:r>
            <a:r>
              <a:rPr lang="en-US" altLang="en-US" sz="2400" dirty="0"/>
              <a:t> or </a:t>
            </a:r>
            <a:r>
              <a:rPr lang="en-US" altLang="en-US" sz="2400" b="1" dirty="0">
                <a:solidFill>
                  <a:srgbClr val="C00000"/>
                </a:solidFill>
              </a:rPr>
              <a:t>cause a branch </a:t>
            </a:r>
            <a:r>
              <a:rPr lang="en-US" altLang="en-US" sz="2400" dirty="0"/>
              <a:t>in the program sequence. </a:t>
            </a:r>
          </a:p>
          <a:p>
            <a:pPr marL="888306" lvl="1" indent="-414543">
              <a:lnSpc>
                <a:spcPct val="150000"/>
              </a:lnSpc>
              <a:buFontTx/>
              <a:buAutoNum type="romanLcPeriod"/>
            </a:pPr>
            <a:r>
              <a:rPr lang="en-US" altLang="en-US" sz="2100" dirty="0"/>
              <a:t>Unconditional Call</a:t>
            </a:r>
          </a:p>
          <a:p>
            <a:pPr marL="888306" lvl="1" indent="-414543">
              <a:lnSpc>
                <a:spcPct val="150000"/>
              </a:lnSpc>
              <a:buFontTx/>
              <a:buAutoNum type="romanLcPeriod"/>
            </a:pPr>
            <a:r>
              <a:rPr lang="en-US" altLang="en-US" sz="2100" dirty="0"/>
              <a:t>JMP – Conditional &amp; Unconditional</a:t>
            </a:r>
          </a:p>
          <a:p>
            <a:pPr marL="888306" lvl="1" indent="-414543">
              <a:lnSpc>
                <a:spcPct val="150000"/>
              </a:lnSpc>
              <a:buFontTx/>
              <a:buAutoNum type="romanLcPeriod"/>
            </a:pPr>
            <a:r>
              <a:rPr lang="en-US" altLang="en-US" sz="2100" dirty="0"/>
              <a:t>INT – </a:t>
            </a:r>
            <a:r>
              <a:rPr lang="en-US" altLang="en-US" sz="2100" dirty="0" smtClean="0"/>
              <a:t>Software </a:t>
            </a:r>
            <a:r>
              <a:rPr lang="en-US" altLang="en-US" sz="2100" dirty="0"/>
              <a:t>Interrupt</a:t>
            </a:r>
          </a:p>
        </p:txBody>
      </p:sp>
      <p:sp>
        <p:nvSpPr>
          <p:cNvPr id="9216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EEC2EF8F-A651-4F5D-BB8E-7788F2F62740}" type="slidenum">
              <a:rPr lang="en-US" altLang="en-US" smtClean="0">
                <a:latin typeface="Comic Sans MS" pitchFamily="66" charset="0"/>
              </a:rPr>
              <a:pPr/>
              <a:t>103</a:t>
            </a:fld>
            <a:endParaRPr lang="en-US" altLang="en-US" smtClean="0">
              <a:latin typeface="Times New Roman" pitchFamily="18" charset="0"/>
            </a:endParaRPr>
          </a:p>
        </p:txBody>
      </p:sp>
      <p:sp>
        <p:nvSpPr>
          <p:cNvPr id="93187" name="Rectangle 3"/>
          <p:cNvSpPr>
            <a:spLocks noGrp="1" noChangeArrowheads="1"/>
          </p:cNvSpPr>
          <p:nvPr>
            <p:ph type="body" idx="1"/>
          </p:nvPr>
        </p:nvSpPr>
        <p:spPr/>
        <p:txBody>
          <a:bodyPr/>
          <a:lstStyle/>
          <a:p>
            <a:pPr>
              <a:buFontTx/>
              <a:buNone/>
            </a:pPr>
            <a:r>
              <a:rPr lang="en-US" altLang="en-US" b="1" dirty="0" smtClean="0"/>
              <a:t>Program Execution Transfer Instructions</a:t>
            </a:r>
          </a:p>
          <a:p>
            <a:pPr>
              <a:lnSpc>
                <a:spcPct val="150000"/>
              </a:lnSpc>
            </a:pPr>
            <a:r>
              <a:rPr lang="en-US" altLang="en-US" sz="2400" dirty="0"/>
              <a:t>This change can be through a </a:t>
            </a:r>
            <a:r>
              <a:rPr lang="en-US" altLang="en-US" sz="2400" b="1" dirty="0">
                <a:solidFill>
                  <a:srgbClr val="C00000"/>
                </a:solidFill>
              </a:rPr>
              <a:t>condition</a:t>
            </a:r>
            <a:r>
              <a:rPr lang="en-US" altLang="en-US" sz="2400" dirty="0"/>
              <a:t> or sometimes </a:t>
            </a:r>
            <a:r>
              <a:rPr lang="en-US" altLang="en-US" sz="2400" b="1" dirty="0">
                <a:solidFill>
                  <a:srgbClr val="C00000"/>
                </a:solidFill>
              </a:rPr>
              <a:t>unconditional</a:t>
            </a:r>
            <a:r>
              <a:rPr lang="en-US" altLang="en-US" sz="2400" dirty="0"/>
              <a:t>.</a:t>
            </a:r>
          </a:p>
          <a:p>
            <a:pPr>
              <a:lnSpc>
                <a:spcPct val="150000"/>
              </a:lnSpc>
            </a:pPr>
            <a:r>
              <a:rPr lang="en-US" altLang="en-US" sz="2400" dirty="0"/>
              <a:t>The conditions are </a:t>
            </a:r>
            <a:r>
              <a:rPr lang="en-US" altLang="en-US" sz="2400" b="1" dirty="0">
                <a:solidFill>
                  <a:schemeClr val="accent6">
                    <a:lumMod val="60000"/>
                    <a:lumOff val="40000"/>
                  </a:schemeClr>
                </a:solidFill>
              </a:rPr>
              <a:t>represented by flags</a:t>
            </a:r>
            <a:r>
              <a:rPr lang="en-US" altLang="en-US" sz="2400" dirty="0"/>
              <a:t>.</a:t>
            </a:r>
          </a:p>
          <a:p>
            <a:pPr>
              <a:lnSpc>
                <a:spcPct val="150000"/>
              </a:lnSpc>
            </a:pPr>
            <a:r>
              <a:rPr lang="en-US" altLang="en-US" sz="2400" noProof="1"/>
              <a:t>There are 2 main types of branching:</a:t>
            </a:r>
          </a:p>
          <a:p>
            <a:pPr marL="1302849" lvl="3" indent="-532984">
              <a:lnSpc>
                <a:spcPct val="150000"/>
              </a:lnSpc>
              <a:buClrTx/>
              <a:buFontTx/>
              <a:buAutoNum type="romanLcPeriod"/>
            </a:pPr>
            <a:r>
              <a:rPr lang="en-US" altLang="en-US" sz="2400" noProof="1"/>
              <a:t>Near Branch</a:t>
            </a:r>
          </a:p>
          <a:p>
            <a:pPr marL="1302849" lvl="3" indent="-532984">
              <a:lnSpc>
                <a:spcPct val="150000"/>
              </a:lnSpc>
              <a:buClrTx/>
              <a:buFontTx/>
              <a:buAutoNum type="romanLcPeriod"/>
            </a:pPr>
            <a:r>
              <a:rPr lang="en-US" altLang="en-US" sz="2400" noProof="1"/>
              <a:t>Far Branch</a:t>
            </a:r>
            <a:endParaRPr lang="en-US" altLang="en-US" noProof="1" smtClean="0"/>
          </a:p>
        </p:txBody>
      </p:sp>
      <p:sp>
        <p:nvSpPr>
          <p:cNvPr id="9318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DFC21BB1-3C3A-43E4-AB86-050D34F0F7EB}" type="slidenum">
              <a:rPr lang="en-US" altLang="en-US" smtClean="0">
                <a:latin typeface="Comic Sans MS" pitchFamily="66" charset="0"/>
              </a:rPr>
              <a:pPr/>
              <a:t>104</a:t>
            </a:fld>
            <a:endParaRPr lang="en-US" altLang="en-US" smtClean="0">
              <a:latin typeface="Times New Roman" pitchFamily="18" charset="0"/>
            </a:endParaRPr>
          </a:p>
        </p:txBody>
      </p:sp>
      <p:sp>
        <p:nvSpPr>
          <p:cNvPr id="94211" name="Rectangle 3"/>
          <p:cNvSpPr>
            <a:spLocks noGrp="1" noChangeArrowheads="1"/>
          </p:cNvSpPr>
          <p:nvPr>
            <p:ph type="body" idx="1"/>
          </p:nvPr>
        </p:nvSpPr>
        <p:spPr/>
        <p:txBody>
          <a:bodyPr/>
          <a:lstStyle/>
          <a:p>
            <a:pPr>
              <a:buFontTx/>
              <a:buNone/>
            </a:pPr>
            <a:r>
              <a:rPr lang="en-US" altLang="en-US" b="1" dirty="0" smtClean="0"/>
              <a:t>Program Execution Transfer Instructions</a:t>
            </a:r>
          </a:p>
          <a:p>
            <a:pPr marL="526404" lvl="3" indent="-463893">
              <a:lnSpc>
                <a:spcPct val="150000"/>
              </a:lnSpc>
              <a:buClrTx/>
              <a:buFontTx/>
              <a:buAutoNum type="romanUcPeriod"/>
            </a:pPr>
            <a:r>
              <a:rPr lang="en-US" altLang="en-US" b="1" u="sng" noProof="1" smtClean="0"/>
              <a:t>Near Branch</a:t>
            </a:r>
          </a:p>
          <a:p>
            <a:pPr marL="526404" lvl="3" indent="-463893">
              <a:lnSpc>
                <a:spcPct val="150000"/>
              </a:lnSpc>
              <a:buClrTx/>
              <a:buFont typeface="Arial" pitchFamily="34" charset="0"/>
              <a:buChar char="•"/>
            </a:pPr>
            <a:r>
              <a:rPr lang="en-US" altLang="en-US" noProof="1" smtClean="0"/>
              <a:t>This is a </a:t>
            </a:r>
            <a:r>
              <a:rPr lang="en-US" altLang="en-US" b="1" noProof="1" smtClean="0">
                <a:solidFill>
                  <a:srgbClr val="C00000"/>
                </a:solidFill>
              </a:rPr>
              <a:t>Intra- Segment branch</a:t>
            </a:r>
          </a:p>
          <a:p>
            <a:pPr marL="526404" lvl="3" indent="-463893">
              <a:lnSpc>
                <a:spcPct val="150000"/>
              </a:lnSpc>
              <a:buClrTx/>
              <a:buFont typeface="Arial" pitchFamily="34" charset="0"/>
              <a:buChar char="•"/>
            </a:pPr>
            <a:r>
              <a:rPr lang="en-US" altLang="en-US" noProof="1" smtClean="0"/>
              <a:t>Needs </a:t>
            </a:r>
            <a:r>
              <a:rPr lang="en-US" altLang="en-US" b="1" noProof="1" smtClean="0">
                <a:solidFill>
                  <a:schemeClr val="accent6">
                    <a:lumMod val="60000"/>
                    <a:lumOff val="40000"/>
                  </a:schemeClr>
                </a:solidFill>
              </a:rPr>
              <a:t>only IP </a:t>
            </a:r>
            <a:r>
              <a:rPr lang="en-US" altLang="en-US" noProof="1" smtClean="0"/>
              <a:t>to be changed</a:t>
            </a:r>
          </a:p>
          <a:p>
            <a:pPr marL="526404" lvl="3" indent="-463893">
              <a:lnSpc>
                <a:spcPct val="150000"/>
              </a:lnSpc>
              <a:buClrTx/>
              <a:buFont typeface="Arial" pitchFamily="34" charset="0"/>
              <a:buChar char="•"/>
            </a:pPr>
            <a:r>
              <a:rPr lang="en-US" altLang="en-US" dirty="0" smtClean="0">
                <a:ea typeface="Times New Roman" pitchFamily="18" charset="0"/>
                <a:cs typeface="Arial" pitchFamily="34" charset="0"/>
              </a:rPr>
              <a:t>If the Near branch is in the </a:t>
            </a:r>
            <a:r>
              <a:rPr lang="en-US" altLang="en-US" b="1" dirty="0">
                <a:solidFill>
                  <a:srgbClr val="C00000"/>
                </a:solidFill>
              </a:rPr>
              <a:t>range of  –128 to 128</a:t>
            </a:r>
            <a:r>
              <a:rPr lang="en-US" altLang="en-US" dirty="0" smtClean="0">
                <a:ea typeface="Times New Roman" pitchFamily="18" charset="0"/>
                <a:cs typeface="Arial" pitchFamily="34" charset="0"/>
              </a:rPr>
              <a:t>, it is called as </a:t>
            </a:r>
            <a:r>
              <a:rPr lang="en-US" altLang="en-US" b="1" dirty="0">
                <a:solidFill>
                  <a:schemeClr val="accent6">
                    <a:lumMod val="60000"/>
                    <a:lumOff val="40000"/>
                  </a:schemeClr>
                </a:solidFill>
              </a:rPr>
              <a:t>short jump</a:t>
            </a:r>
            <a:endParaRPr lang="en-US" altLang="en-US" b="1" noProof="1">
              <a:solidFill>
                <a:schemeClr val="accent6">
                  <a:lumMod val="60000"/>
                  <a:lumOff val="40000"/>
                </a:schemeClr>
              </a:solidFill>
            </a:endParaRPr>
          </a:p>
          <a:p>
            <a:pPr marL="526404" lvl="3" indent="-463893">
              <a:lnSpc>
                <a:spcPct val="150000"/>
              </a:lnSpc>
              <a:buClrTx/>
              <a:buFontTx/>
              <a:buAutoNum type="romanUcPeriod" startAt="2"/>
            </a:pPr>
            <a:r>
              <a:rPr lang="en-US" altLang="en-US" b="1" u="sng" noProof="1" smtClean="0"/>
              <a:t>Far Branch</a:t>
            </a:r>
          </a:p>
          <a:p>
            <a:pPr marL="526404" lvl="3" indent="-463893">
              <a:lnSpc>
                <a:spcPct val="150000"/>
              </a:lnSpc>
              <a:buClrTx/>
              <a:buFont typeface="Arial" pitchFamily="34" charset="0"/>
              <a:buChar char="•"/>
            </a:pPr>
            <a:r>
              <a:rPr lang="en-US" altLang="en-US" noProof="1" smtClean="0"/>
              <a:t>This is a </a:t>
            </a:r>
            <a:r>
              <a:rPr lang="en-US" altLang="en-US" b="1" noProof="1">
                <a:solidFill>
                  <a:srgbClr val="C00000"/>
                </a:solidFill>
              </a:rPr>
              <a:t>Inter- Segment branch</a:t>
            </a:r>
          </a:p>
          <a:p>
            <a:pPr marL="526404" lvl="3" indent="-463893">
              <a:lnSpc>
                <a:spcPct val="150000"/>
              </a:lnSpc>
              <a:buClrTx/>
              <a:buFont typeface="Arial" pitchFamily="34" charset="0"/>
              <a:buChar char="•"/>
            </a:pPr>
            <a:r>
              <a:rPr lang="en-US" altLang="en-US" noProof="1" smtClean="0">
                <a:sym typeface="Symbol" pitchFamily="18" charset="2"/>
              </a:rPr>
              <a:t> </a:t>
            </a:r>
            <a:r>
              <a:rPr lang="en-US" altLang="en-US" b="1" noProof="1">
                <a:solidFill>
                  <a:schemeClr val="accent6">
                    <a:lumMod val="60000"/>
                    <a:lumOff val="40000"/>
                  </a:schemeClr>
                </a:solidFill>
                <a:sym typeface="Symbol" pitchFamily="18" charset="2"/>
              </a:rPr>
              <a:t>both CS &amp;</a:t>
            </a:r>
            <a:r>
              <a:rPr lang="en-US" altLang="en-US" b="1" noProof="1">
                <a:solidFill>
                  <a:schemeClr val="accent6">
                    <a:lumMod val="60000"/>
                    <a:lumOff val="40000"/>
                  </a:schemeClr>
                </a:solidFill>
              </a:rPr>
              <a:t> IP </a:t>
            </a:r>
            <a:r>
              <a:rPr lang="en-US" altLang="en-US" noProof="1" smtClean="0"/>
              <a:t>needs to be changed</a:t>
            </a:r>
          </a:p>
          <a:p>
            <a:pPr marL="526404" lvl="3" indent="-463893">
              <a:lnSpc>
                <a:spcPct val="150000"/>
              </a:lnSpc>
              <a:buClrTx/>
              <a:buNone/>
            </a:pPr>
            <a:endParaRPr lang="en-US" altLang="en-US" noProof="1" smtClean="0"/>
          </a:p>
        </p:txBody>
      </p:sp>
      <p:sp>
        <p:nvSpPr>
          <p:cNvPr id="9421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5AA3B65C-5E8F-4C14-AA5D-B39B16D3D172}" type="slidenum">
              <a:rPr lang="en-US" altLang="en-US" smtClean="0">
                <a:latin typeface="Comic Sans MS" pitchFamily="66" charset="0"/>
              </a:rPr>
              <a:pPr/>
              <a:t>105</a:t>
            </a:fld>
            <a:endParaRPr lang="en-US" altLang="en-US" smtClean="0">
              <a:latin typeface="Times New Roman" pitchFamily="18" charset="0"/>
            </a:endParaRPr>
          </a:p>
        </p:txBody>
      </p:sp>
      <p:sp>
        <p:nvSpPr>
          <p:cNvPr id="95235" name="Rectangle 3"/>
          <p:cNvSpPr>
            <a:spLocks noGrp="1" noChangeArrowheads="1"/>
          </p:cNvSpPr>
          <p:nvPr>
            <p:ph type="body" idx="1"/>
          </p:nvPr>
        </p:nvSpPr>
        <p:spPr>
          <a:xfrm>
            <a:off x="754380" y="1137921"/>
            <a:ext cx="8549640" cy="1595754"/>
          </a:xfrm>
        </p:spPr>
        <p:txBody>
          <a:bodyPr/>
          <a:lstStyle/>
          <a:p>
            <a:pPr>
              <a:buFontTx/>
              <a:buNone/>
            </a:pPr>
            <a:r>
              <a:rPr lang="en-US" altLang="en-US" b="1" dirty="0" smtClean="0"/>
              <a:t>Program Execution Transfer Instructions</a:t>
            </a:r>
          </a:p>
          <a:p>
            <a:pPr>
              <a:lnSpc>
                <a:spcPct val="150000"/>
              </a:lnSpc>
            </a:pPr>
            <a:r>
              <a:rPr lang="en-US" altLang="en-US" sz="2400" dirty="0"/>
              <a:t>The way of calculating the branch address provides us 4 addressing modes for indicating branch </a:t>
            </a:r>
            <a:r>
              <a:rPr lang="en-US" altLang="en-US" sz="2400" dirty="0" smtClean="0"/>
              <a:t>addresses</a:t>
            </a:r>
            <a:endParaRPr lang="en-US" altLang="en-US" sz="2400" noProof="1"/>
          </a:p>
        </p:txBody>
      </p:sp>
      <p:sp>
        <p:nvSpPr>
          <p:cNvPr id="9523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
        <p:nvSpPr>
          <p:cNvPr id="2" name="Rectangle 1"/>
          <p:cNvSpPr/>
          <p:nvPr/>
        </p:nvSpPr>
        <p:spPr>
          <a:xfrm>
            <a:off x="1438275" y="3274963"/>
            <a:ext cx="7458075" cy="2308324"/>
          </a:xfrm>
          <a:prstGeom prst="rect">
            <a:avLst/>
          </a:prstGeom>
        </p:spPr>
        <p:txBody>
          <a:bodyPr wrap="square" numCol="2">
            <a:spAutoFit/>
          </a:bodyPr>
          <a:lstStyle/>
          <a:p>
            <a:pPr marL="266700" lvl="3" indent="-266700">
              <a:lnSpc>
                <a:spcPct val="150000"/>
              </a:lnSpc>
              <a:buClr>
                <a:schemeClr val="tx1"/>
              </a:buClr>
              <a:buFontTx/>
              <a:buAutoNum type="romanLcPeriod"/>
            </a:pPr>
            <a:r>
              <a:rPr lang="en-US" altLang="en-US" sz="2400" noProof="1">
                <a:solidFill>
                  <a:srgbClr val="FF0000"/>
                </a:solidFill>
              </a:rPr>
              <a:t>Intrasegment Direct</a:t>
            </a:r>
          </a:p>
          <a:p>
            <a:pPr marL="266700" lvl="3" indent="-266700">
              <a:lnSpc>
                <a:spcPct val="150000"/>
              </a:lnSpc>
              <a:buClr>
                <a:schemeClr val="tx1"/>
              </a:buClr>
              <a:buFontTx/>
              <a:buAutoNum type="romanLcPeriod"/>
            </a:pPr>
            <a:r>
              <a:rPr lang="en-US" altLang="en-US" sz="2400" noProof="1">
                <a:solidFill>
                  <a:srgbClr val="FF0000"/>
                </a:solidFill>
              </a:rPr>
              <a:t>Intrasegment Indirect</a:t>
            </a:r>
          </a:p>
          <a:p>
            <a:pPr marL="266700" lvl="3" indent="-266700">
              <a:lnSpc>
                <a:spcPct val="150000"/>
              </a:lnSpc>
              <a:buClrTx/>
              <a:buFontTx/>
              <a:buAutoNum type="romanLcPeriod"/>
            </a:pPr>
            <a:endParaRPr lang="en-US" altLang="en-US" sz="2400" noProof="1" smtClean="0"/>
          </a:p>
          <a:p>
            <a:pPr marL="266700" lvl="3" indent="-266700">
              <a:lnSpc>
                <a:spcPct val="150000"/>
              </a:lnSpc>
              <a:buClrTx/>
              <a:buFontTx/>
              <a:buAutoNum type="romanLcPeriod"/>
            </a:pPr>
            <a:endParaRPr lang="en-US" altLang="en-US" sz="2400" noProof="1"/>
          </a:p>
          <a:p>
            <a:pPr marL="266700" lvl="3" indent="-266700">
              <a:lnSpc>
                <a:spcPct val="150000"/>
              </a:lnSpc>
              <a:buClr>
                <a:schemeClr val="tx1"/>
              </a:buClr>
              <a:buFontTx/>
              <a:buAutoNum type="romanLcPeriod"/>
            </a:pPr>
            <a:r>
              <a:rPr lang="en-US" altLang="en-US" sz="2400" noProof="1" smtClean="0">
                <a:solidFill>
                  <a:srgbClr val="0070C0"/>
                </a:solidFill>
              </a:rPr>
              <a:t>Intersegment </a:t>
            </a:r>
            <a:r>
              <a:rPr lang="en-US" altLang="en-US" sz="2400" noProof="1">
                <a:solidFill>
                  <a:srgbClr val="0070C0"/>
                </a:solidFill>
              </a:rPr>
              <a:t>Direct</a:t>
            </a:r>
          </a:p>
          <a:p>
            <a:pPr marL="266700" lvl="3" indent="-266700">
              <a:lnSpc>
                <a:spcPct val="150000"/>
              </a:lnSpc>
              <a:buClr>
                <a:schemeClr val="tx1"/>
              </a:buClr>
              <a:buFontTx/>
              <a:buAutoNum type="romanLcPeriod"/>
            </a:pPr>
            <a:r>
              <a:rPr lang="en-US" altLang="en-US" sz="2400" noProof="1">
                <a:solidFill>
                  <a:srgbClr val="0070C0"/>
                </a:solidFill>
              </a:rPr>
              <a:t>Intersegment Indirect</a:t>
            </a:r>
          </a:p>
        </p:txBody>
      </p:sp>
    </p:spTree>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1436BC5-C580-4A25-81A0-94F937478473}" type="slidenum">
              <a:rPr lang="en-US" altLang="en-US" smtClean="0">
                <a:latin typeface="Comic Sans MS" pitchFamily="66" charset="0"/>
              </a:rPr>
              <a:pPr/>
              <a:t>106</a:t>
            </a:fld>
            <a:endParaRPr lang="en-US" altLang="en-US" smtClean="0">
              <a:latin typeface="Times New Roman" pitchFamily="18" charset="0"/>
            </a:endParaRPr>
          </a:p>
        </p:txBody>
      </p:sp>
      <p:sp>
        <p:nvSpPr>
          <p:cNvPr id="96259"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a:t>
            </a:r>
            <a:r>
              <a:rPr lang="en-US" altLang="en-US" sz="2800" noProof="1"/>
              <a:t>Addressing modes for Program Memory</a:t>
            </a:r>
            <a:endParaRPr lang="en-US" altLang="en-US" smtClean="0"/>
          </a:p>
        </p:txBody>
      </p:sp>
      <p:sp>
        <p:nvSpPr>
          <p:cNvPr id="152577" name="Rectangle 1"/>
          <p:cNvSpPr>
            <a:spLocks noGrp="1" noChangeArrowheads="1"/>
          </p:cNvSpPr>
          <p:nvPr>
            <p:ph type="body" idx="1"/>
          </p:nvPr>
        </p:nvSpPr>
        <p:spPr>
          <a:xfrm>
            <a:off x="782321" y="1331118"/>
            <a:ext cx="8739982" cy="4527658"/>
          </a:xfrm>
        </p:spPr>
        <p:txBody>
          <a:bodyPr anchor="ctr">
            <a:spAutoFit/>
          </a:bodyPr>
          <a:lstStyle/>
          <a:p>
            <a:pPr algn="just">
              <a:lnSpc>
                <a:spcPct val="150000"/>
              </a:lnSpc>
              <a:spcBef>
                <a:spcPct val="0"/>
              </a:spcBef>
              <a:buClrTx/>
              <a:buSzTx/>
              <a:buFontTx/>
              <a:buAutoNum type="arabicPeriod"/>
              <a:defRPr/>
            </a:pPr>
            <a:r>
              <a:rPr lang="en-US" sz="2400" b="1" dirty="0">
                <a:ea typeface="Times New Roman" pitchFamily="18" charset="0"/>
                <a:cs typeface="Arial" pitchFamily="34" charset="0"/>
              </a:rPr>
              <a:t>Intra-segment direct mode: </a:t>
            </a:r>
          </a:p>
          <a:p>
            <a:pPr marL="585623" algn="just">
              <a:lnSpc>
                <a:spcPct val="150000"/>
              </a:lnSpc>
              <a:spcBef>
                <a:spcPct val="0"/>
              </a:spcBef>
              <a:buClrTx/>
              <a:buSzTx/>
              <a:defRPr/>
            </a:pPr>
            <a:r>
              <a:rPr lang="en-US" sz="2400" dirty="0">
                <a:ea typeface="Times New Roman" pitchFamily="18" charset="0"/>
                <a:cs typeface="Arial" pitchFamily="34" charset="0"/>
              </a:rPr>
              <a:t>The address to where the </a:t>
            </a:r>
            <a:r>
              <a:rPr lang="en-US" sz="2400" u="sng" dirty="0">
                <a:solidFill>
                  <a:srgbClr val="C00000"/>
                </a:solidFill>
                <a:ea typeface="Times New Roman" pitchFamily="18" charset="0"/>
                <a:cs typeface="Arial" pitchFamily="34" charset="0"/>
              </a:rPr>
              <a:t>control is transferred is specified directly in the instruction</a:t>
            </a:r>
            <a:r>
              <a:rPr lang="en-US" sz="2400" dirty="0">
                <a:solidFill>
                  <a:srgbClr val="C00000"/>
                </a:solidFill>
                <a:ea typeface="Times New Roman" pitchFamily="18" charset="0"/>
                <a:cs typeface="Arial" pitchFamily="34" charset="0"/>
              </a:rPr>
              <a:t> </a:t>
            </a:r>
            <a:r>
              <a:rPr lang="en-US" sz="2400" dirty="0">
                <a:ea typeface="Times New Roman" pitchFamily="18" charset="0"/>
                <a:cs typeface="Arial" pitchFamily="34" charset="0"/>
              </a:rPr>
              <a:t>as an </a:t>
            </a:r>
            <a:r>
              <a:rPr lang="en-US" sz="2400" dirty="0" smtClean="0">
                <a:ea typeface="Times New Roman" pitchFamily="18" charset="0"/>
                <a:cs typeface="Arial" pitchFamily="34" charset="0"/>
              </a:rPr>
              <a:t>immediate displacement value.</a:t>
            </a:r>
            <a:endParaRPr lang="en-US" sz="2400" dirty="0">
              <a:ea typeface="Times New Roman" pitchFamily="18" charset="0"/>
              <a:cs typeface="Arial" pitchFamily="34" charset="0"/>
            </a:endParaRPr>
          </a:p>
          <a:p>
            <a:pPr marL="585623" algn="just">
              <a:lnSpc>
                <a:spcPct val="150000"/>
              </a:lnSpc>
              <a:spcBef>
                <a:spcPct val="0"/>
              </a:spcBef>
              <a:buClrTx/>
              <a:buSzTx/>
              <a:defRPr/>
            </a:pPr>
            <a:endParaRPr lang="en-US" sz="2400" dirty="0">
              <a:ea typeface="Times New Roman" pitchFamily="18" charset="0"/>
              <a:cs typeface="Arial" pitchFamily="34" charset="0"/>
            </a:endParaRPr>
          </a:p>
          <a:p>
            <a:pPr marL="585623" algn="just">
              <a:lnSpc>
                <a:spcPct val="150000"/>
              </a:lnSpc>
              <a:spcBef>
                <a:spcPct val="0"/>
              </a:spcBef>
              <a:buClrTx/>
              <a:buSzTx/>
              <a:defRPr/>
            </a:pPr>
            <a:r>
              <a:rPr lang="en-US" sz="2400" dirty="0">
                <a:ea typeface="Times New Roman" pitchFamily="18" charset="0"/>
                <a:cs typeface="Arial" pitchFamily="34" charset="0"/>
              </a:rPr>
              <a:t>The </a:t>
            </a:r>
            <a:r>
              <a:rPr lang="en-US" sz="2400" dirty="0">
                <a:solidFill>
                  <a:srgbClr val="0070C0"/>
                </a:solidFill>
                <a:ea typeface="Times New Roman" pitchFamily="18" charset="0"/>
                <a:cs typeface="Arial" pitchFamily="34" charset="0"/>
              </a:rPr>
              <a:t>address to which the control is to be transferred lies in the </a:t>
            </a:r>
            <a:r>
              <a:rPr lang="en-US" sz="2400" b="1" dirty="0">
                <a:solidFill>
                  <a:srgbClr val="C00000"/>
                </a:solidFill>
                <a:ea typeface="Times New Roman" pitchFamily="18" charset="0"/>
                <a:cs typeface="Arial" pitchFamily="34" charset="0"/>
              </a:rPr>
              <a:t>same segment</a:t>
            </a:r>
            <a:r>
              <a:rPr lang="en-US" sz="2400" dirty="0">
                <a:solidFill>
                  <a:srgbClr val="C00000"/>
                </a:solidFill>
                <a:ea typeface="Times New Roman" pitchFamily="18" charset="0"/>
                <a:cs typeface="Arial" pitchFamily="34" charset="0"/>
              </a:rPr>
              <a:t> </a:t>
            </a:r>
            <a:r>
              <a:rPr lang="en-US" sz="2400" dirty="0">
                <a:ea typeface="Times New Roman" pitchFamily="18" charset="0"/>
                <a:cs typeface="Arial" pitchFamily="34" charset="0"/>
              </a:rPr>
              <a:t>in which the control transfer instruction lies </a:t>
            </a:r>
          </a:p>
        </p:txBody>
      </p:sp>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D48415A6-8DBE-4EC4-9630-59E6020F5846}" type="slidenum">
              <a:rPr lang="en-US" altLang="en-US" smtClean="0">
                <a:latin typeface="Comic Sans MS" pitchFamily="66" charset="0"/>
              </a:rPr>
              <a:pPr/>
              <a:t>107</a:t>
            </a:fld>
            <a:endParaRPr lang="en-US" altLang="en-US" smtClean="0">
              <a:latin typeface="Times New Roman" pitchFamily="18" charset="0"/>
            </a:endParaRPr>
          </a:p>
        </p:txBody>
      </p:sp>
      <p:sp>
        <p:nvSpPr>
          <p:cNvPr id="97283"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a:t>
            </a:r>
            <a:r>
              <a:rPr lang="en-US" altLang="en-US" sz="2800" noProof="1"/>
              <a:t>Addressing modes for Program Memory</a:t>
            </a:r>
            <a:endParaRPr lang="en-US" altLang="en-US" smtClean="0"/>
          </a:p>
        </p:txBody>
      </p:sp>
      <p:sp>
        <p:nvSpPr>
          <p:cNvPr id="152577" name="Rectangle 1"/>
          <p:cNvSpPr>
            <a:spLocks noGrp="1" noChangeArrowheads="1"/>
          </p:cNvSpPr>
          <p:nvPr>
            <p:ph type="body" idx="1"/>
          </p:nvPr>
        </p:nvSpPr>
        <p:spPr>
          <a:xfrm>
            <a:off x="553563" y="1153320"/>
            <a:ext cx="8739981" cy="4527658"/>
          </a:xfrm>
        </p:spPr>
        <p:txBody>
          <a:bodyPr anchor="ctr">
            <a:spAutoFit/>
          </a:bodyPr>
          <a:lstStyle/>
          <a:p>
            <a:pPr algn="just">
              <a:lnSpc>
                <a:spcPct val="150000"/>
              </a:lnSpc>
              <a:spcBef>
                <a:spcPct val="0"/>
              </a:spcBef>
              <a:buClrTx/>
              <a:buSzTx/>
              <a:buFontTx/>
              <a:buAutoNum type="arabicPeriod"/>
              <a:defRPr/>
            </a:pPr>
            <a:r>
              <a:rPr lang="en-US" sz="2400" b="1" dirty="0">
                <a:ea typeface="Times New Roman" pitchFamily="18" charset="0"/>
                <a:cs typeface="Arial" pitchFamily="34" charset="0"/>
              </a:rPr>
              <a:t>Intra-segment direct mode: </a:t>
            </a:r>
          </a:p>
          <a:p>
            <a:pPr marL="585623" algn="just">
              <a:lnSpc>
                <a:spcPct val="150000"/>
              </a:lnSpc>
              <a:spcBef>
                <a:spcPct val="0"/>
              </a:spcBef>
              <a:buClrTx/>
              <a:buSzTx/>
              <a:defRPr/>
            </a:pPr>
            <a:r>
              <a:rPr lang="en-US" sz="2400" dirty="0">
                <a:ea typeface="Times New Roman" pitchFamily="18" charset="0"/>
                <a:cs typeface="Arial" pitchFamily="34" charset="0"/>
              </a:rPr>
              <a:t>Only </a:t>
            </a:r>
            <a:r>
              <a:rPr lang="en-US" sz="2400" b="1" dirty="0">
                <a:solidFill>
                  <a:srgbClr val="C00000"/>
                </a:solidFill>
                <a:ea typeface="Times New Roman" pitchFamily="18" charset="0"/>
                <a:cs typeface="Arial" pitchFamily="34" charset="0"/>
              </a:rPr>
              <a:t>IP changes</a:t>
            </a:r>
            <a:r>
              <a:rPr lang="en-US" sz="2400" b="1" dirty="0">
                <a:ea typeface="Times New Roman" pitchFamily="18" charset="0"/>
                <a:cs typeface="Arial" pitchFamily="34" charset="0"/>
              </a:rPr>
              <a:t>, </a:t>
            </a:r>
            <a:r>
              <a:rPr lang="en-US" sz="2400" b="1" dirty="0">
                <a:solidFill>
                  <a:schemeClr val="accent6">
                    <a:lumMod val="60000"/>
                    <a:lumOff val="40000"/>
                  </a:schemeClr>
                </a:solidFill>
                <a:ea typeface="Times New Roman" pitchFamily="18" charset="0"/>
                <a:cs typeface="Arial" pitchFamily="34" charset="0"/>
              </a:rPr>
              <a:t>CS does not change</a:t>
            </a:r>
          </a:p>
          <a:p>
            <a:pPr marL="585623" algn="just">
              <a:lnSpc>
                <a:spcPct val="150000"/>
              </a:lnSpc>
              <a:spcBef>
                <a:spcPct val="0"/>
              </a:spcBef>
              <a:buClrTx/>
              <a:buSzTx/>
              <a:defRPr/>
            </a:pPr>
            <a:endParaRPr lang="en-US" sz="2400" dirty="0">
              <a:ea typeface="Times New Roman" pitchFamily="18" charset="0"/>
              <a:cs typeface="Arial" pitchFamily="34" charset="0"/>
            </a:endParaRPr>
          </a:p>
          <a:p>
            <a:pPr marL="585623" algn="just">
              <a:lnSpc>
                <a:spcPct val="150000"/>
              </a:lnSpc>
              <a:spcBef>
                <a:spcPct val="0"/>
              </a:spcBef>
              <a:buClrTx/>
              <a:buSzTx/>
              <a:defRPr/>
            </a:pPr>
            <a:r>
              <a:rPr lang="en-US" sz="2400" dirty="0">
                <a:ea typeface="Times New Roman" pitchFamily="18" charset="0"/>
                <a:cs typeface="Arial" pitchFamily="34" charset="0"/>
              </a:rPr>
              <a:t>The </a:t>
            </a:r>
            <a:r>
              <a:rPr lang="en-US" sz="2400" b="1" dirty="0">
                <a:solidFill>
                  <a:srgbClr val="C00000"/>
                </a:solidFill>
                <a:ea typeface="Times New Roman" pitchFamily="18" charset="0"/>
                <a:cs typeface="Arial" pitchFamily="34" charset="0"/>
              </a:rPr>
              <a:t>effective address </a:t>
            </a:r>
            <a:r>
              <a:rPr lang="en-US" sz="2400" b="1" dirty="0">
                <a:ea typeface="Times New Roman" pitchFamily="18" charset="0"/>
                <a:cs typeface="Arial" pitchFamily="34" charset="0"/>
              </a:rPr>
              <a:t>to which the control will be transferred is given by the </a:t>
            </a:r>
            <a:r>
              <a:rPr lang="en-US" sz="2400" b="1" dirty="0">
                <a:solidFill>
                  <a:srgbClr val="C00000"/>
                </a:solidFill>
                <a:ea typeface="Times New Roman" pitchFamily="18" charset="0"/>
                <a:cs typeface="Arial" pitchFamily="34" charset="0"/>
              </a:rPr>
              <a:t>sum of 8 or 16 bit displacement and current content of IP</a:t>
            </a:r>
            <a:r>
              <a:rPr lang="en-US" sz="2400" dirty="0">
                <a:solidFill>
                  <a:srgbClr val="C00000"/>
                </a:solidFill>
                <a:ea typeface="Times New Roman" pitchFamily="18" charset="0"/>
                <a:cs typeface="Arial" pitchFamily="34" charset="0"/>
              </a:rPr>
              <a:t>. </a:t>
            </a:r>
          </a:p>
          <a:p>
            <a:pPr marL="585623" algn="just">
              <a:lnSpc>
                <a:spcPct val="150000"/>
              </a:lnSpc>
              <a:spcBef>
                <a:spcPct val="0"/>
              </a:spcBef>
              <a:buClrTx/>
              <a:buSzTx/>
              <a:defRPr/>
            </a:pPr>
            <a:endParaRPr lang="en-US" sz="2400" dirty="0">
              <a:solidFill>
                <a:srgbClr val="FF0000"/>
              </a:solidFill>
              <a:ea typeface="Times New Roman" pitchFamily="18" charset="0"/>
              <a:cs typeface="Arial" pitchFamily="34" charset="0"/>
            </a:endParaRPr>
          </a:p>
          <a:p>
            <a:pPr marL="585623" algn="just">
              <a:lnSpc>
                <a:spcPct val="150000"/>
              </a:lnSpc>
              <a:spcBef>
                <a:spcPct val="0"/>
              </a:spcBef>
              <a:buClrTx/>
              <a:buSzTx/>
              <a:buNone/>
              <a:defRPr/>
            </a:pPr>
            <a:r>
              <a:rPr lang="en-US" sz="2400" dirty="0" err="1">
                <a:ea typeface="Times New Roman" pitchFamily="18" charset="0"/>
                <a:cs typeface="Arial" pitchFamily="34" charset="0"/>
              </a:rPr>
              <a:t>Eg</a:t>
            </a:r>
            <a:r>
              <a:rPr lang="en-US" sz="2400" dirty="0">
                <a:ea typeface="Times New Roman" pitchFamily="18" charset="0"/>
                <a:cs typeface="Arial" pitchFamily="34" charset="0"/>
              </a:rPr>
              <a:t>: JMP Label1</a:t>
            </a:r>
          </a:p>
        </p:txBody>
      </p:sp>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795D9554-9FA6-431B-A430-6C46EB16A225}" type="slidenum">
              <a:rPr lang="en-US" altLang="en-US" smtClean="0">
                <a:latin typeface="Comic Sans MS" pitchFamily="66" charset="0"/>
              </a:rPr>
              <a:pPr/>
              <a:t>108</a:t>
            </a:fld>
            <a:endParaRPr lang="en-US" altLang="en-US" smtClean="0">
              <a:latin typeface="Times New Roman" pitchFamily="18" charset="0"/>
            </a:endParaRPr>
          </a:p>
        </p:txBody>
      </p:sp>
      <p:sp>
        <p:nvSpPr>
          <p:cNvPr id="98307"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a:t>
            </a:r>
            <a:r>
              <a:rPr lang="en-US" altLang="en-US" sz="2800" noProof="1"/>
              <a:t>Addressing modes for Program Memory</a:t>
            </a:r>
            <a:endParaRPr lang="en-US" altLang="en-US" smtClean="0"/>
          </a:p>
        </p:txBody>
      </p:sp>
      <p:sp>
        <p:nvSpPr>
          <p:cNvPr id="152577" name="Rectangle 1"/>
          <p:cNvSpPr>
            <a:spLocks noGrp="1" noChangeArrowheads="1"/>
          </p:cNvSpPr>
          <p:nvPr>
            <p:ph type="body" idx="1"/>
          </p:nvPr>
        </p:nvSpPr>
        <p:spPr>
          <a:xfrm>
            <a:off x="827722" y="1339587"/>
            <a:ext cx="8739982" cy="4527658"/>
          </a:xfrm>
        </p:spPr>
        <p:txBody>
          <a:bodyPr anchor="ctr">
            <a:spAutoFit/>
          </a:bodyPr>
          <a:lstStyle/>
          <a:p>
            <a:pPr algn="just">
              <a:lnSpc>
                <a:spcPct val="200000"/>
              </a:lnSpc>
              <a:spcBef>
                <a:spcPct val="0"/>
              </a:spcBef>
              <a:buClrTx/>
              <a:buSzTx/>
              <a:buFontTx/>
              <a:buNone/>
              <a:defRPr/>
            </a:pPr>
            <a:r>
              <a:rPr lang="en-US" sz="2400" b="1" dirty="0">
                <a:ea typeface="Times New Roman" pitchFamily="18" charset="0"/>
                <a:cs typeface="Arial" pitchFamily="34" charset="0"/>
              </a:rPr>
              <a:t>2.	Intra-segment indirect mode: </a:t>
            </a:r>
          </a:p>
          <a:p>
            <a:pPr marL="585623" algn="just">
              <a:lnSpc>
                <a:spcPct val="200000"/>
              </a:lnSpc>
              <a:spcBef>
                <a:spcPct val="0"/>
              </a:spcBef>
              <a:buClrTx/>
              <a:buSzTx/>
              <a:defRPr/>
            </a:pPr>
            <a:r>
              <a:rPr lang="en-US" sz="2400" dirty="0"/>
              <a:t>The branch address </a:t>
            </a:r>
            <a:r>
              <a:rPr lang="en-US" sz="2400" dirty="0">
                <a:solidFill>
                  <a:srgbClr val="C00000"/>
                </a:solidFill>
              </a:rPr>
              <a:t>is </a:t>
            </a:r>
            <a:r>
              <a:rPr lang="en-US" sz="2400" b="1" dirty="0">
                <a:solidFill>
                  <a:srgbClr val="C00000"/>
                </a:solidFill>
              </a:rPr>
              <a:t>specified in a register or a memory location </a:t>
            </a:r>
            <a:r>
              <a:rPr lang="en-US" sz="2400" dirty="0"/>
              <a:t>(in DS only)</a:t>
            </a:r>
            <a:endParaRPr lang="en-US" sz="2400" dirty="0">
              <a:ea typeface="Times New Roman" pitchFamily="18" charset="0"/>
              <a:cs typeface="Arial" pitchFamily="34" charset="0"/>
            </a:endParaRPr>
          </a:p>
          <a:p>
            <a:pPr marL="585623" algn="just">
              <a:lnSpc>
                <a:spcPct val="200000"/>
              </a:lnSpc>
              <a:spcBef>
                <a:spcPct val="0"/>
              </a:spcBef>
              <a:buClrTx/>
              <a:buSzTx/>
              <a:defRPr/>
            </a:pPr>
            <a:r>
              <a:rPr lang="en-US" sz="2400" dirty="0">
                <a:ea typeface="Times New Roman" pitchFamily="18" charset="0"/>
                <a:cs typeface="Arial" pitchFamily="34" charset="0"/>
              </a:rPr>
              <a:t>As intra </a:t>
            </a:r>
            <a:r>
              <a:rPr lang="en-US" sz="2400" dirty="0" err="1">
                <a:ea typeface="Times New Roman" pitchFamily="18" charset="0"/>
                <a:cs typeface="Arial" pitchFamily="34" charset="0"/>
              </a:rPr>
              <a:t>seg</a:t>
            </a:r>
            <a:r>
              <a:rPr lang="en-US" sz="2400" dirty="0">
                <a:ea typeface="Times New Roman" pitchFamily="18" charset="0"/>
                <a:cs typeface="Arial" pitchFamily="34" charset="0"/>
              </a:rPr>
              <a:t> only IP changes, CS does not change</a:t>
            </a:r>
          </a:p>
          <a:p>
            <a:pPr marL="585623" algn="just">
              <a:lnSpc>
                <a:spcPct val="200000"/>
              </a:lnSpc>
              <a:spcBef>
                <a:spcPct val="0"/>
              </a:spcBef>
              <a:buClrTx/>
              <a:buSzTx/>
              <a:defRPr/>
            </a:pPr>
            <a:r>
              <a:rPr lang="en-US" sz="2400" dirty="0" err="1">
                <a:ea typeface="Times New Roman" pitchFamily="18" charset="0"/>
                <a:cs typeface="Arial" pitchFamily="34" charset="0"/>
              </a:rPr>
              <a:t>Eg</a:t>
            </a:r>
            <a:r>
              <a:rPr lang="en-US" sz="2400" dirty="0">
                <a:ea typeface="Times New Roman" pitchFamily="18" charset="0"/>
                <a:cs typeface="Arial" pitchFamily="34" charset="0"/>
              </a:rPr>
              <a:t>: JMP Label1 [BX]</a:t>
            </a:r>
          </a:p>
          <a:p>
            <a:pPr marL="585623" algn="just">
              <a:lnSpc>
                <a:spcPct val="200000"/>
              </a:lnSpc>
              <a:spcBef>
                <a:spcPct val="0"/>
              </a:spcBef>
              <a:buClrTx/>
              <a:buSzTx/>
              <a:defRPr/>
            </a:pPr>
            <a:r>
              <a:rPr lang="en-US" sz="2400" dirty="0">
                <a:ea typeface="Times New Roman" pitchFamily="18" charset="0"/>
                <a:cs typeface="Arial" pitchFamily="34" charset="0"/>
              </a:rPr>
              <a:t>IP		{DS:[BX], DS:[BX+1]} </a:t>
            </a:r>
          </a:p>
        </p:txBody>
      </p:sp>
      <p:cxnSp>
        <p:nvCxnSpPr>
          <p:cNvPr id="98309" name="Straight Arrow Connector 6"/>
          <p:cNvCxnSpPr>
            <a:cxnSpLocks noChangeShapeType="1"/>
          </p:cNvCxnSpPr>
          <p:nvPr/>
        </p:nvCxnSpPr>
        <p:spPr bwMode="auto">
          <a:xfrm rot="10800000" flipV="1">
            <a:off x="2259648" y="5672666"/>
            <a:ext cx="520383"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FAC1351E-ACBC-4865-A9E1-39453AE80C13}" type="slidenum">
              <a:rPr lang="en-US" altLang="en-US" smtClean="0">
                <a:latin typeface="Comic Sans MS" pitchFamily="66" charset="0"/>
              </a:rPr>
              <a:pPr/>
              <a:t>109</a:t>
            </a:fld>
            <a:endParaRPr lang="en-US" altLang="en-US" smtClean="0">
              <a:latin typeface="Times New Roman" pitchFamily="18" charset="0"/>
            </a:endParaRPr>
          </a:p>
        </p:txBody>
      </p:sp>
      <p:sp>
        <p:nvSpPr>
          <p:cNvPr id="99331"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a:t>
            </a:r>
            <a:r>
              <a:rPr lang="en-US" altLang="en-US" sz="2800" noProof="1"/>
              <a:t>Addressing modes for Program Memory</a:t>
            </a:r>
            <a:endParaRPr lang="en-US" altLang="en-US" smtClean="0"/>
          </a:p>
        </p:txBody>
      </p:sp>
      <p:sp>
        <p:nvSpPr>
          <p:cNvPr id="152577" name="Rectangle 1"/>
          <p:cNvSpPr>
            <a:spLocks noGrp="1" noChangeArrowheads="1"/>
          </p:cNvSpPr>
          <p:nvPr>
            <p:ph type="body" idx="1"/>
          </p:nvPr>
        </p:nvSpPr>
        <p:spPr>
          <a:xfrm>
            <a:off x="473234" y="1565647"/>
            <a:ext cx="8869203" cy="4527658"/>
          </a:xfrm>
        </p:spPr>
        <p:txBody>
          <a:bodyPr anchor="ctr">
            <a:spAutoFit/>
          </a:bodyPr>
          <a:lstStyle/>
          <a:p>
            <a:pPr algn="just">
              <a:lnSpc>
                <a:spcPct val="150000"/>
              </a:lnSpc>
              <a:spcBef>
                <a:spcPct val="0"/>
              </a:spcBef>
              <a:buClrTx/>
              <a:buSzTx/>
              <a:buFontTx/>
              <a:buNone/>
              <a:defRPr/>
            </a:pPr>
            <a:r>
              <a:rPr lang="en-US" sz="2400" b="1" dirty="0">
                <a:ea typeface="Times New Roman" pitchFamily="18" charset="0"/>
                <a:cs typeface="Arial" pitchFamily="34" charset="0"/>
              </a:rPr>
              <a:t>3.	Inter-segment direct mode: </a:t>
            </a:r>
          </a:p>
          <a:p>
            <a:pPr marL="585623" algn="just">
              <a:lnSpc>
                <a:spcPct val="150000"/>
              </a:lnSpc>
              <a:spcBef>
                <a:spcPct val="0"/>
              </a:spcBef>
              <a:buClrTx/>
              <a:buSzTx/>
              <a:defRPr/>
            </a:pPr>
            <a:r>
              <a:rPr lang="en-US" sz="2400" dirty="0"/>
              <a:t>The </a:t>
            </a:r>
            <a:r>
              <a:rPr lang="en-US" sz="2400" b="1" dirty="0">
                <a:solidFill>
                  <a:srgbClr val="C00000"/>
                </a:solidFill>
              </a:rPr>
              <a:t>new branch address </a:t>
            </a:r>
            <a:r>
              <a:rPr lang="en-US" sz="2400" dirty="0"/>
              <a:t>is </a:t>
            </a:r>
            <a:r>
              <a:rPr lang="en-US" sz="2400" b="1" dirty="0">
                <a:solidFill>
                  <a:srgbClr val="0070C0"/>
                </a:solidFill>
              </a:rPr>
              <a:t>specified in the instruction</a:t>
            </a:r>
            <a:r>
              <a:rPr lang="en-US" sz="2400" dirty="0"/>
              <a:t>.</a:t>
            </a:r>
            <a:endParaRPr lang="en-US" sz="2400" dirty="0">
              <a:ea typeface="Times New Roman" pitchFamily="18" charset="0"/>
              <a:cs typeface="Arial" pitchFamily="34" charset="0"/>
            </a:endParaRPr>
          </a:p>
          <a:p>
            <a:pPr marL="585623" algn="just">
              <a:lnSpc>
                <a:spcPct val="150000"/>
              </a:lnSpc>
              <a:spcBef>
                <a:spcPct val="0"/>
              </a:spcBef>
              <a:buClrTx/>
              <a:buSzTx/>
              <a:defRPr/>
            </a:pPr>
            <a:endParaRPr lang="en-US" sz="2400" dirty="0"/>
          </a:p>
          <a:p>
            <a:pPr marL="585623" algn="just">
              <a:lnSpc>
                <a:spcPct val="150000"/>
              </a:lnSpc>
              <a:spcBef>
                <a:spcPct val="0"/>
              </a:spcBef>
              <a:buClrTx/>
              <a:buSzTx/>
              <a:defRPr/>
            </a:pPr>
            <a:r>
              <a:rPr lang="en-US" sz="2400" dirty="0"/>
              <a:t>In this mode, the address to which the </a:t>
            </a:r>
            <a:r>
              <a:rPr lang="en-US" sz="2400" dirty="0">
                <a:solidFill>
                  <a:srgbClr val="0070C0"/>
                </a:solidFill>
              </a:rPr>
              <a:t>control is to be </a:t>
            </a:r>
            <a:r>
              <a:rPr lang="en-US" sz="2400" b="1" dirty="0">
                <a:solidFill>
                  <a:srgbClr val="0070C0"/>
                </a:solidFill>
              </a:rPr>
              <a:t>transferred is in a different segment.</a:t>
            </a:r>
          </a:p>
          <a:p>
            <a:pPr marL="585623" algn="just">
              <a:lnSpc>
                <a:spcPct val="150000"/>
              </a:lnSpc>
              <a:spcBef>
                <a:spcPct val="0"/>
              </a:spcBef>
              <a:buClrTx/>
              <a:buSzTx/>
              <a:defRPr/>
            </a:pPr>
            <a:endParaRPr lang="en-US" sz="2400" dirty="0"/>
          </a:p>
          <a:p>
            <a:pPr marL="585623" algn="just">
              <a:lnSpc>
                <a:spcPct val="150000"/>
              </a:lnSpc>
              <a:spcBef>
                <a:spcPct val="0"/>
              </a:spcBef>
              <a:buClrTx/>
              <a:buSzTx/>
              <a:defRPr/>
            </a:pPr>
            <a:r>
              <a:rPr lang="en-US" sz="2400" dirty="0"/>
              <a:t>This addressing mode provides a means of </a:t>
            </a:r>
            <a:r>
              <a:rPr lang="en-US" sz="2400" dirty="0">
                <a:solidFill>
                  <a:srgbClr val="FF0000"/>
                </a:solidFill>
              </a:rPr>
              <a:t>branching from one code segment to another code segment. </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0E6FECA-A4EE-4CCF-A78F-736A5CFEC355}" type="slidenum">
              <a:rPr lang="en-US" altLang="en-US" smtClean="0">
                <a:latin typeface="Comic Sans MS" pitchFamily="66" charset="0"/>
              </a:rPr>
              <a:pPr/>
              <a:t>11</a:t>
            </a:fld>
            <a:endParaRPr lang="en-US" altLang="en-US" smtClean="0">
              <a:latin typeface="Times New Roman" pitchFamily="18" charset="0"/>
            </a:endParaRPr>
          </a:p>
        </p:txBody>
      </p:sp>
      <p:sp>
        <p:nvSpPr>
          <p:cNvPr id="13315" name="Rectangle 3"/>
          <p:cNvSpPr>
            <a:spLocks noGrp="1" noChangeArrowheads="1"/>
          </p:cNvSpPr>
          <p:nvPr>
            <p:ph type="body" idx="1"/>
          </p:nvPr>
        </p:nvSpPr>
        <p:spPr>
          <a:xfrm>
            <a:off x="754380" y="1137921"/>
            <a:ext cx="8823802" cy="5445760"/>
          </a:xfrm>
        </p:spPr>
        <p:txBody>
          <a:bodyPr/>
          <a:lstStyle/>
          <a:p>
            <a:pPr>
              <a:buFontTx/>
              <a:buNone/>
              <a:defRPr/>
            </a:pPr>
            <a:r>
              <a:rPr lang="en-US" sz="2100" b="1" dirty="0"/>
              <a:t>General Purpose Byte or Word Transfer Instruction</a:t>
            </a:r>
          </a:p>
          <a:p>
            <a:pPr marL="473762" indent="-473762">
              <a:lnSpc>
                <a:spcPct val="150000"/>
              </a:lnSpc>
              <a:buSzPct val="100000"/>
              <a:buFont typeface="+mj-lt"/>
              <a:buAutoNum type="arabicPeriod" startAt="3"/>
              <a:defRPr/>
            </a:pPr>
            <a:r>
              <a:rPr lang="en-US" sz="2100" b="1" dirty="0"/>
              <a:t>MOV destination </a:t>
            </a:r>
            <a:r>
              <a:rPr lang="en-US" sz="2100" b="1" dirty="0" err="1"/>
              <a:t>reg</a:t>
            </a:r>
            <a:r>
              <a:rPr lang="en-US" sz="2100" b="1" dirty="0"/>
              <a:t>, source </a:t>
            </a:r>
            <a:r>
              <a:rPr lang="en-US" sz="2100" b="1" dirty="0" err="1"/>
              <a:t>reg</a:t>
            </a:r>
            <a:r>
              <a:rPr lang="en-US" sz="2100" b="1" dirty="0"/>
              <a:t>:</a:t>
            </a:r>
          </a:p>
          <a:p>
            <a:pPr marL="945881">
              <a:lnSpc>
                <a:spcPct val="150000"/>
              </a:lnSpc>
              <a:defRPr/>
            </a:pPr>
            <a:r>
              <a:rPr lang="en-US" sz="1800" dirty="0"/>
              <a:t>Copies the contents of source reg. to the destination reg.</a:t>
            </a:r>
          </a:p>
          <a:p>
            <a:pPr marL="945881">
              <a:lnSpc>
                <a:spcPct val="150000"/>
              </a:lnSpc>
              <a:defRPr/>
            </a:pPr>
            <a:r>
              <a:rPr lang="en-US" sz="1800" dirty="0"/>
              <a:t>E.g.:  </a:t>
            </a:r>
            <a:r>
              <a:rPr lang="en-US" sz="1700" dirty="0"/>
              <a:t>MOV AX, BX</a:t>
            </a:r>
          </a:p>
          <a:p>
            <a:pPr>
              <a:lnSpc>
                <a:spcPct val="150000"/>
              </a:lnSpc>
              <a:buFontTx/>
              <a:buNone/>
              <a:defRPr/>
            </a:pPr>
            <a:endParaRPr lang="en-US" altLang="en-US" sz="1700" noProof="1"/>
          </a:p>
          <a:p>
            <a:pPr marL="473762" indent="-473762">
              <a:lnSpc>
                <a:spcPct val="150000"/>
              </a:lnSpc>
              <a:buSzPct val="100000"/>
              <a:buFont typeface="+mj-lt"/>
              <a:buAutoNum type="arabicPeriod" startAt="4"/>
              <a:defRPr/>
            </a:pPr>
            <a:r>
              <a:rPr lang="en-US" sz="2100" b="1" dirty="0"/>
              <a:t>MOV register, memory:</a:t>
            </a:r>
          </a:p>
          <a:p>
            <a:pPr marL="766575">
              <a:lnSpc>
                <a:spcPct val="150000"/>
              </a:lnSpc>
              <a:defRPr/>
            </a:pPr>
            <a:r>
              <a:rPr lang="en-US" sz="1800" dirty="0"/>
              <a:t>Copies the contents of memory location specified in the instruction to register</a:t>
            </a:r>
          </a:p>
          <a:p>
            <a:pPr marL="766575">
              <a:lnSpc>
                <a:spcPct val="150000"/>
              </a:lnSpc>
              <a:defRPr/>
            </a:pPr>
            <a:r>
              <a:rPr lang="en-US" sz="1800" dirty="0"/>
              <a:t>E.g.:  </a:t>
            </a:r>
            <a:r>
              <a:rPr lang="en-US" sz="1700" dirty="0"/>
              <a:t>MOV CX, COUNT [DI]; COUNT is a variable defined while programming Memory location</a:t>
            </a:r>
          </a:p>
          <a:p>
            <a:pPr marL="766575">
              <a:lnSpc>
                <a:spcPct val="150000"/>
              </a:lnSpc>
              <a:buNone/>
              <a:defRPr/>
            </a:pPr>
            <a:r>
              <a:rPr lang="en-US" sz="1700" dirty="0"/>
              <a:t>	</a:t>
            </a:r>
            <a:endParaRPr lang="en-US" altLang="en-US" sz="1800" noProof="1"/>
          </a:p>
          <a:p>
            <a:pPr>
              <a:lnSpc>
                <a:spcPct val="150000"/>
              </a:lnSpc>
              <a:buFontTx/>
              <a:buNone/>
              <a:defRPr/>
            </a:pPr>
            <a:endParaRPr lang="en-US" altLang="en-US" sz="1800" noProof="1"/>
          </a:p>
        </p:txBody>
      </p:sp>
      <p:sp>
        <p:nvSpPr>
          <p:cNvPr id="1229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4FC105AF-CBD9-4859-AC7E-AD2D69A1E864}" type="slidenum">
              <a:rPr lang="en-US" altLang="en-US" smtClean="0">
                <a:latin typeface="Comic Sans MS" pitchFamily="66" charset="0"/>
              </a:rPr>
              <a:pPr/>
              <a:t>110</a:t>
            </a:fld>
            <a:endParaRPr lang="en-US" altLang="en-US" smtClean="0">
              <a:latin typeface="Times New Roman" pitchFamily="18" charset="0"/>
            </a:endParaRPr>
          </a:p>
        </p:txBody>
      </p:sp>
      <p:sp>
        <p:nvSpPr>
          <p:cNvPr id="100355"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a:t>
            </a:r>
            <a:r>
              <a:rPr lang="en-US" altLang="en-US" sz="2800" noProof="1"/>
              <a:t>Addressing modes for Program Memory</a:t>
            </a:r>
            <a:endParaRPr lang="en-US" altLang="en-US" smtClean="0"/>
          </a:p>
        </p:txBody>
      </p:sp>
      <p:sp>
        <p:nvSpPr>
          <p:cNvPr id="152577" name="Rectangle 1"/>
          <p:cNvSpPr>
            <a:spLocks noGrp="1" noChangeArrowheads="1"/>
          </p:cNvSpPr>
          <p:nvPr>
            <p:ph type="body" idx="1"/>
          </p:nvPr>
        </p:nvSpPr>
        <p:spPr>
          <a:xfrm>
            <a:off x="874873" y="1566494"/>
            <a:ext cx="8739981" cy="4527658"/>
          </a:xfrm>
        </p:spPr>
        <p:txBody>
          <a:bodyPr anchor="ctr">
            <a:spAutoFit/>
          </a:bodyPr>
          <a:lstStyle/>
          <a:p>
            <a:pPr algn="just">
              <a:lnSpc>
                <a:spcPct val="200000"/>
              </a:lnSpc>
              <a:spcBef>
                <a:spcPct val="0"/>
              </a:spcBef>
              <a:buClrTx/>
              <a:buSzTx/>
              <a:buFontTx/>
              <a:buNone/>
              <a:defRPr/>
            </a:pPr>
            <a:r>
              <a:rPr lang="en-US" sz="2400" b="1" dirty="0">
                <a:ea typeface="Times New Roman" pitchFamily="18" charset="0"/>
                <a:cs typeface="Arial" pitchFamily="34" charset="0"/>
              </a:rPr>
              <a:t>3.	Inter-segment direct mode: </a:t>
            </a:r>
          </a:p>
          <a:p>
            <a:pPr marL="585623" algn="just">
              <a:lnSpc>
                <a:spcPct val="200000"/>
              </a:lnSpc>
              <a:spcBef>
                <a:spcPct val="0"/>
              </a:spcBef>
              <a:buClrTx/>
              <a:buSzTx/>
              <a:defRPr/>
            </a:pPr>
            <a:r>
              <a:rPr lang="en-US" sz="2400" dirty="0">
                <a:solidFill>
                  <a:srgbClr val="C00000"/>
                </a:solidFill>
              </a:rPr>
              <a:t>CS and IP of the destination address are specified directly in the instruction</a:t>
            </a:r>
            <a:r>
              <a:rPr lang="en-US" sz="2400" dirty="0"/>
              <a:t>.</a:t>
            </a:r>
          </a:p>
          <a:p>
            <a:pPr marL="585623" algn="just">
              <a:lnSpc>
                <a:spcPct val="200000"/>
              </a:lnSpc>
              <a:spcBef>
                <a:spcPct val="0"/>
              </a:spcBef>
              <a:buClrTx/>
              <a:buSzTx/>
              <a:defRPr/>
            </a:pPr>
            <a:r>
              <a:rPr lang="en-US" sz="2400" dirty="0" err="1">
                <a:ea typeface="Times New Roman" pitchFamily="18" charset="0"/>
                <a:cs typeface="Arial" pitchFamily="34" charset="0"/>
              </a:rPr>
              <a:t>Eg</a:t>
            </a:r>
            <a:r>
              <a:rPr lang="en-US" sz="2400" dirty="0">
                <a:ea typeface="Times New Roman" pitchFamily="18" charset="0"/>
                <a:cs typeface="Arial" pitchFamily="34" charset="0"/>
              </a:rPr>
              <a:t>: JMP Label </a:t>
            </a:r>
          </a:p>
          <a:p>
            <a:pPr marL="585623" algn="just">
              <a:lnSpc>
                <a:spcPct val="200000"/>
              </a:lnSpc>
              <a:spcBef>
                <a:spcPct val="0"/>
              </a:spcBef>
              <a:buClrTx/>
              <a:buSzTx/>
              <a:defRPr/>
            </a:pPr>
            <a:r>
              <a:rPr lang="en-US" sz="2400" dirty="0">
                <a:ea typeface="Times New Roman" pitchFamily="18" charset="0"/>
                <a:cs typeface="Arial" pitchFamily="34" charset="0"/>
              </a:rPr>
              <a:t>IP		offset address of  Label </a:t>
            </a:r>
          </a:p>
          <a:p>
            <a:pPr marL="585623" algn="just">
              <a:lnSpc>
                <a:spcPct val="200000"/>
              </a:lnSpc>
              <a:spcBef>
                <a:spcPct val="0"/>
              </a:spcBef>
              <a:buClrTx/>
              <a:buSzTx/>
              <a:defRPr/>
            </a:pPr>
            <a:r>
              <a:rPr lang="en-US" sz="2400" dirty="0">
                <a:ea typeface="Times New Roman" pitchFamily="18" charset="0"/>
                <a:cs typeface="Arial" pitchFamily="34" charset="0"/>
              </a:rPr>
              <a:t>CS 	  Segment address of Label</a:t>
            </a:r>
          </a:p>
        </p:txBody>
      </p:sp>
      <p:cxnSp>
        <p:nvCxnSpPr>
          <p:cNvPr id="100357" name="Straight Arrow Connector 8"/>
          <p:cNvCxnSpPr>
            <a:cxnSpLocks noChangeShapeType="1"/>
          </p:cNvCxnSpPr>
          <p:nvPr/>
        </p:nvCxnSpPr>
        <p:spPr bwMode="auto">
          <a:xfrm rot="10800000" flipV="1">
            <a:off x="2215993" y="5857240"/>
            <a:ext cx="736918"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00358" name="Straight Arrow Connector 9"/>
          <p:cNvCxnSpPr>
            <a:cxnSpLocks noChangeShapeType="1"/>
          </p:cNvCxnSpPr>
          <p:nvPr/>
        </p:nvCxnSpPr>
        <p:spPr bwMode="auto">
          <a:xfrm rot="10800000" flipV="1">
            <a:off x="2078039" y="5100321"/>
            <a:ext cx="736918"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3FB28D25-DE0A-466B-A7F6-8B1BFB188563}" type="slidenum">
              <a:rPr lang="en-US" altLang="en-US" smtClean="0">
                <a:latin typeface="Comic Sans MS" pitchFamily="66" charset="0"/>
              </a:rPr>
              <a:pPr/>
              <a:t>111</a:t>
            </a:fld>
            <a:endParaRPr lang="en-US" altLang="en-US" smtClean="0">
              <a:latin typeface="Times New Roman" pitchFamily="18" charset="0"/>
            </a:endParaRPr>
          </a:p>
        </p:txBody>
      </p:sp>
      <p:sp>
        <p:nvSpPr>
          <p:cNvPr id="95235" name="Rectangle 3"/>
          <p:cNvSpPr>
            <a:spLocks noGrp="1" noChangeArrowheads="1"/>
          </p:cNvSpPr>
          <p:nvPr>
            <p:ph type="body" idx="1"/>
          </p:nvPr>
        </p:nvSpPr>
        <p:spPr>
          <a:xfrm>
            <a:off x="380685" y="877147"/>
            <a:ext cx="9342436" cy="5445760"/>
          </a:xfrm>
        </p:spPr>
        <p:txBody>
          <a:bodyPr/>
          <a:lstStyle/>
          <a:p>
            <a:pPr>
              <a:lnSpc>
                <a:spcPct val="150000"/>
              </a:lnSpc>
              <a:spcBef>
                <a:spcPct val="0"/>
              </a:spcBef>
              <a:buFontTx/>
              <a:buNone/>
              <a:defRPr/>
            </a:pPr>
            <a:r>
              <a:rPr lang="en-US" altLang="en-US" sz="2800" noProof="1"/>
              <a:t>1. </a:t>
            </a:r>
            <a:r>
              <a:rPr lang="en-US" sz="2800" b="1" dirty="0"/>
              <a:t>JMP Des (Unconditional Jump):</a:t>
            </a:r>
          </a:p>
          <a:p>
            <a:pPr>
              <a:lnSpc>
                <a:spcPct val="150000"/>
              </a:lnSpc>
              <a:spcBef>
                <a:spcPct val="0"/>
              </a:spcBef>
              <a:buFontTx/>
              <a:buNone/>
              <a:defRPr/>
            </a:pPr>
            <a:r>
              <a:rPr lang="en-US" sz="2400" b="1" u="sng" dirty="0"/>
              <a:t>Intra Segment (Near) Jump: </a:t>
            </a:r>
          </a:p>
          <a:p>
            <a:pPr>
              <a:lnSpc>
                <a:spcPct val="150000"/>
              </a:lnSpc>
              <a:spcBef>
                <a:spcPct val="0"/>
              </a:spcBef>
              <a:defRPr/>
            </a:pPr>
            <a:r>
              <a:rPr lang="en-US" sz="2400" dirty="0"/>
              <a:t>Jump address specified in two ways:</a:t>
            </a:r>
          </a:p>
          <a:p>
            <a:pPr marL="817572">
              <a:lnSpc>
                <a:spcPct val="150000"/>
              </a:lnSpc>
              <a:spcBef>
                <a:spcPct val="0"/>
              </a:spcBef>
              <a:buNone/>
              <a:defRPr/>
            </a:pPr>
            <a:endParaRPr lang="en-US" sz="2400" b="1" u="sng" dirty="0"/>
          </a:p>
          <a:p>
            <a:pPr marL="817572">
              <a:lnSpc>
                <a:spcPct val="150000"/>
              </a:lnSpc>
              <a:spcBef>
                <a:spcPct val="0"/>
              </a:spcBef>
              <a:buSzPct val="100000"/>
              <a:buFont typeface="Arial" pitchFamily="34" charset="0"/>
              <a:buAutoNum type="romanLcPeriod"/>
              <a:defRPr/>
            </a:pPr>
            <a:r>
              <a:rPr lang="en-US" sz="2400" dirty="0"/>
              <a:t>Intra Segment Direct Jump: </a:t>
            </a:r>
            <a:r>
              <a:rPr lang="en-US" sz="2400" b="1" u="sng" dirty="0"/>
              <a:t>Relative Jump</a:t>
            </a:r>
          </a:p>
          <a:p>
            <a:pPr marL="817572">
              <a:lnSpc>
                <a:spcPct val="150000"/>
              </a:lnSpc>
              <a:spcBef>
                <a:spcPct val="0"/>
              </a:spcBef>
              <a:buSzPct val="100000"/>
              <a:buFont typeface="Arial" pitchFamily="34" charset="0"/>
              <a:buAutoNum type="romanLcPeriod"/>
              <a:defRPr/>
            </a:pPr>
            <a:r>
              <a:rPr lang="en-US" sz="2400" dirty="0"/>
              <a:t>Intra Segment Indirect Jump</a:t>
            </a:r>
          </a:p>
          <a:p>
            <a:pPr marL="817572">
              <a:lnSpc>
                <a:spcPct val="150000"/>
              </a:lnSpc>
              <a:spcBef>
                <a:spcPct val="0"/>
              </a:spcBef>
              <a:buNone/>
              <a:defRPr/>
            </a:pPr>
            <a:endParaRPr lang="en-US" sz="2400" b="1" u="sng" dirty="0"/>
          </a:p>
          <a:p>
            <a:pPr marL="817572">
              <a:lnSpc>
                <a:spcPct val="150000"/>
              </a:lnSpc>
              <a:spcBef>
                <a:spcPct val="0"/>
              </a:spcBef>
              <a:buSzPct val="100000"/>
              <a:buNone/>
              <a:defRPr/>
            </a:pPr>
            <a:endParaRPr lang="en-US" sz="2400" u="sng" dirty="0"/>
          </a:p>
          <a:p>
            <a:pPr marL="817572">
              <a:lnSpc>
                <a:spcPct val="150000"/>
              </a:lnSpc>
              <a:spcBef>
                <a:spcPct val="0"/>
              </a:spcBef>
              <a:buSzPct val="100000"/>
              <a:buNone/>
              <a:defRPr/>
            </a:pPr>
            <a:endParaRPr lang="en-US" sz="2400" b="1" u="sng" dirty="0"/>
          </a:p>
          <a:p>
            <a:pPr>
              <a:lnSpc>
                <a:spcPct val="150000"/>
              </a:lnSpc>
              <a:spcBef>
                <a:spcPct val="0"/>
              </a:spcBef>
              <a:buSzPct val="100000"/>
              <a:buFontTx/>
              <a:buNone/>
              <a:defRPr/>
            </a:pPr>
            <a:endParaRPr lang="en-US" sz="2400" b="1" u="sng" dirty="0"/>
          </a:p>
        </p:txBody>
      </p:sp>
      <p:sp>
        <p:nvSpPr>
          <p:cNvPr id="10138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CACD7C57-FE93-44E1-BADE-FA87E5821AA4}" type="slidenum">
              <a:rPr lang="en-US" altLang="en-US" smtClean="0">
                <a:latin typeface="Comic Sans MS" pitchFamily="66" charset="0"/>
              </a:rPr>
              <a:pPr/>
              <a:t>112</a:t>
            </a:fld>
            <a:endParaRPr lang="en-US" altLang="en-US" smtClean="0">
              <a:latin typeface="Times New Roman" pitchFamily="18" charset="0"/>
            </a:endParaRPr>
          </a:p>
        </p:txBody>
      </p:sp>
      <p:sp>
        <p:nvSpPr>
          <p:cNvPr id="100355" name="Rectangle 3"/>
          <p:cNvSpPr>
            <a:spLocks noGrp="1" noChangeArrowheads="1"/>
          </p:cNvSpPr>
          <p:nvPr>
            <p:ph type="body" idx="1"/>
          </p:nvPr>
        </p:nvSpPr>
        <p:spPr>
          <a:xfrm>
            <a:off x="564040" y="1202267"/>
            <a:ext cx="8823802" cy="5445760"/>
          </a:xfrm>
        </p:spPr>
        <p:txBody>
          <a:bodyPr/>
          <a:lstStyle/>
          <a:p>
            <a:pPr marL="473762" indent="-473762">
              <a:lnSpc>
                <a:spcPct val="150000"/>
              </a:lnSpc>
              <a:spcBef>
                <a:spcPct val="0"/>
              </a:spcBef>
              <a:buFontTx/>
              <a:buAutoNum type="arabicPeriod"/>
              <a:defRPr/>
            </a:pPr>
            <a:r>
              <a:rPr lang="en-US" sz="2800" dirty="0"/>
              <a:t>JMP Des (Unconditional Jump):</a:t>
            </a:r>
          </a:p>
          <a:p>
            <a:pPr>
              <a:lnSpc>
                <a:spcPct val="150000"/>
              </a:lnSpc>
              <a:spcBef>
                <a:spcPct val="0"/>
              </a:spcBef>
              <a:buFontTx/>
              <a:buNone/>
              <a:defRPr/>
            </a:pPr>
            <a:r>
              <a:rPr lang="en-US" sz="2400" b="1" u="sng" dirty="0"/>
              <a:t>Intra Segment (Near) Jump: </a:t>
            </a:r>
          </a:p>
          <a:p>
            <a:pPr marL="473762" indent="-473762">
              <a:lnSpc>
                <a:spcPct val="150000"/>
              </a:lnSpc>
              <a:spcBef>
                <a:spcPct val="0"/>
              </a:spcBef>
              <a:buSzPct val="100000"/>
              <a:buFontTx/>
              <a:buAutoNum type="romanLcPeriod"/>
              <a:defRPr/>
            </a:pPr>
            <a:r>
              <a:rPr lang="en-US" sz="2400" dirty="0"/>
              <a:t>Intra Segment Direct Jump: </a:t>
            </a:r>
            <a:r>
              <a:rPr lang="en-US" sz="2400" b="1" u="sng" dirty="0"/>
              <a:t>Relative Jump</a:t>
            </a:r>
          </a:p>
          <a:p>
            <a:pPr marL="739775" indent="-282575">
              <a:lnSpc>
                <a:spcPct val="150000"/>
              </a:lnSpc>
              <a:spcBef>
                <a:spcPct val="0"/>
              </a:spcBef>
              <a:buSzPct val="100000"/>
              <a:defRPr/>
            </a:pPr>
            <a:r>
              <a:rPr lang="en-US" sz="2100" dirty="0"/>
              <a:t>The new branch location is </a:t>
            </a:r>
            <a:r>
              <a:rPr lang="en-US" sz="2100" b="1" dirty="0"/>
              <a:t>specified directly </a:t>
            </a:r>
            <a:r>
              <a:rPr lang="en-US" sz="2100" dirty="0"/>
              <a:t>in the instruction.</a:t>
            </a:r>
          </a:p>
          <a:p>
            <a:pPr marL="739775" indent="-282575">
              <a:lnSpc>
                <a:spcPct val="150000"/>
              </a:lnSpc>
              <a:spcBef>
                <a:spcPct val="0"/>
              </a:spcBef>
              <a:buSzPct val="100000"/>
              <a:defRPr/>
            </a:pPr>
            <a:r>
              <a:rPr lang="en-US" sz="2100" dirty="0"/>
              <a:t>The new </a:t>
            </a:r>
            <a:r>
              <a:rPr lang="en-US" sz="2100" dirty="0" err="1"/>
              <a:t>addr</a:t>
            </a:r>
            <a:r>
              <a:rPr lang="en-US" sz="2100" dirty="0"/>
              <a:t> is calculated by </a:t>
            </a:r>
            <a:r>
              <a:rPr lang="en-US" sz="2100" b="1" dirty="0"/>
              <a:t>adding 8/16 bit displacement to IP.</a:t>
            </a:r>
          </a:p>
          <a:p>
            <a:pPr marL="739775" indent="-282575">
              <a:lnSpc>
                <a:spcPct val="150000"/>
              </a:lnSpc>
              <a:spcBef>
                <a:spcPct val="0"/>
              </a:spcBef>
              <a:buSzPct val="100000"/>
              <a:defRPr/>
            </a:pPr>
            <a:r>
              <a:rPr lang="en-US" sz="2100" dirty="0"/>
              <a:t>CS does not change</a:t>
            </a:r>
          </a:p>
          <a:p>
            <a:pPr marL="739775" indent="-282575">
              <a:lnSpc>
                <a:spcPct val="150000"/>
              </a:lnSpc>
              <a:spcBef>
                <a:spcPct val="0"/>
              </a:spcBef>
              <a:buSzPct val="100000"/>
              <a:buNone/>
              <a:defRPr/>
            </a:pPr>
            <a:r>
              <a:rPr lang="en-US" sz="2100" dirty="0"/>
              <a:t>	</a:t>
            </a:r>
            <a:r>
              <a:rPr lang="en-US" sz="2100" dirty="0" err="1"/>
              <a:t>Eg</a:t>
            </a:r>
            <a:r>
              <a:rPr lang="en-US" sz="2100" dirty="0"/>
              <a:t>: JMP </a:t>
            </a:r>
            <a:r>
              <a:rPr lang="en-US" sz="2100" dirty="0" err="1"/>
              <a:t>Prev</a:t>
            </a:r>
            <a:r>
              <a:rPr lang="en-US" sz="2100" dirty="0"/>
              <a:t>; 	 JMP Next</a:t>
            </a:r>
          </a:p>
          <a:p>
            <a:pPr marL="473762" indent="-473762">
              <a:lnSpc>
                <a:spcPct val="150000"/>
              </a:lnSpc>
              <a:spcBef>
                <a:spcPct val="0"/>
              </a:spcBef>
              <a:buSzPct val="100000"/>
              <a:buNone/>
              <a:defRPr/>
            </a:pPr>
            <a:endParaRPr lang="en-US" sz="2400" dirty="0"/>
          </a:p>
        </p:txBody>
      </p:sp>
      <p:sp>
        <p:nvSpPr>
          <p:cNvPr id="10240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1CE831A4-E4BB-45F5-8591-86F06E31E4B8}" type="slidenum">
              <a:rPr lang="en-US" altLang="en-US" smtClean="0">
                <a:latin typeface="Comic Sans MS" pitchFamily="66" charset="0"/>
              </a:rPr>
              <a:pPr/>
              <a:t>113</a:t>
            </a:fld>
            <a:endParaRPr lang="en-US" altLang="en-US" smtClean="0">
              <a:latin typeface="Times New Roman" pitchFamily="18" charset="0"/>
            </a:endParaRPr>
          </a:p>
        </p:txBody>
      </p:sp>
      <p:sp>
        <p:nvSpPr>
          <p:cNvPr id="103427" name="Rectangle 3"/>
          <p:cNvSpPr>
            <a:spLocks noGrp="1" noChangeArrowheads="1"/>
          </p:cNvSpPr>
          <p:nvPr>
            <p:ph type="body" idx="1"/>
          </p:nvPr>
        </p:nvSpPr>
        <p:spPr>
          <a:xfrm>
            <a:off x="700247" y="1202267"/>
            <a:ext cx="8549640" cy="5445760"/>
          </a:xfrm>
        </p:spPr>
        <p:txBody>
          <a:bodyPr/>
          <a:lstStyle/>
          <a:p>
            <a:pPr marL="473762" indent="-473762">
              <a:lnSpc>
                <a:spcPct val="150000"/>
              </a:lnSpc>
              <a:spcBef>
                <a:spcPct val="0"/>
              </a:spcBef>
              <a:buFontTx/>
              <a:buAutoNum type="arabicPeriod"/>
            </a:pPr>
            <a:r>
              <a:rPr lang="en-US" altLang="en-US" sz="2400" b="1"/>
              <a:t>JMP Des (Unconditional Jump):</a:t>
            </a:r>
          </a:p>
          <a:p>
            <a:pPr marL="473762" indent="-473762">
              <a:lnSpc>
                <a:spcPct val="150000"/>
              </a:lnSpc>
              <a:spcBef>
                <a:spcPct val="0"/>
              </a:spcBef>
              <a:buNone/>
            </a:pPr>
            <a:r>
              <a:rPr lang="en-US" altLang="en-US" sz="2400" b="1" u="sng"/>
              <a:t>Intra Segment (Near) Jump: </a:t>
            </a:r>
          </a:p>
          <a:p>
            <a:pPr marL="473762" indent="-473762">
              <a:lnSpc>
                <a:spcPct val="150000"/>
              </a:lnSpc>
              <a:spcBef>
                <a:spcPct val="0"/>
              </a:spcBef>
              <a:buSzPct val="100000"/>
              <a:buFontTx/>
              <a:buAutoNum type="romanLcPeriod"/>
            </a:pPr>
            <a:r>
              <a:rPr lang="en-US" altLang="en-US" sz="2400"/>
              <a:t>Intra Segment Direct Jump: </a:t>
            </a:r>
            <a:r>
              <a:rPr lang="en-US" altLang="en-US" sz="2400" b="1" u="sng"/>
              <a:t>Relative Jump</a:t>
            </a:r>
          </a:p>
          <a:p>
            <a:pPr marL="473762" indent="-473762">
              <a:lnSpc>
                <a:spcPct val="150000"/>
              </a:lnSpc>
              <a:spcBef>
                <a:spcPct val="0"/>
              </a:spcBef>
              <a:buSzPct val="100000"/>
            </a:pPr>
            <a:r>
              <a:rPr lang="en-US" altLang="en-US" sz="2100"/>
              <a:t>A </a:t>
            </a:r>
            <a:r>
              <a:rPr lang="en-US" altLang="en-US" sz="2100" b="1"/>
              <a:t>+ve displacement </a:t>
            </a:r>
            <a:r>
              <a:rPr lang="en-US" altLang="en-US" sz="2100"/>
              <a:t>means that the </a:t>
            </a:r>
            <a:r>
              <a:rPr lang="en-US" altLang="en-US" sz="2100" b="1"/>
              <a:t>JUMP is ahead (forward) </a:t>
            </a:r>
            <a:r>
              <a:rPr lang="en-US" altLang="en-US" sz="2100"/>
              <a:t>of the program</a:t>
            </a:r>
          </a:p>
          <a:p>
            <a:pPr marL="473762" indent="-473762">
              <a:lnSpc>
                <a:spcPct val="150000"/>
              </a:lnSpc>
              <a:spcBef>
                <a:spcPct val="0"/>
              </a:spcBef>
              <a:buSzPct val="100000"/>
            </a:pPr>
            <a:r>
              <a:rPr lang="en-US" altLang="en-US" sz="2100"/>
              <a:t>A </a:t>
            </a:r>
            <a:r>
              <a:rPr lang="en-US" altLang="en-US" sz="2100" b="1"/>
              <a:t>-ve displacement </a:t>
            </a:r>
            <a:r>
              <a:rPr lang="en-US" altLang="en-US" sz="2100"/>
              <a:t>means that the </a:t>
            </a:r>
            <a:r>
              <a:rPr lang="en-US" altLang="en-US" sz="2100" b="1"/>
              <a:t>JUMP is behind (backward) </a:t>
            </a:r>
            <a:r>
              <a:rPr lang="en-US" altLang="en-US" sz="2100"/>
              <a:t>of the program</a:t>
            </a:r>
          </a:p>
          <a:p>
            <a:pPr marL="473762" indent="-473762">
              <a:lnSpc>
                <a:spcPct val="150000"/>
              </a:lnSpc>
              <a:spcBef>
                <a:spcPct val="0"/>
              </a:spcBef>
              <a:buSzPct val="100000"/>
              <a:buNone/>
            </a:pPr>
            <a:r>
              <a:rPr lang="en-US" altLang="en-US" sz="2100"/>
              <a:t>	</a:t>
            </a:r>
          </a:p>
          <a:p>
            <a:pPr marL="473762" indent="-473762">
              <a:lnSpc>
                <a:spcPct val="150000"/>
              </a:lnSpc>
              <a:spcBef>
                <a:spcPct val="0"/>
              </a:spcBef>
              <a:buSzPct val="100000"/>
              <a:buNone/>
            </a:pPr>
            <a:endParaRPr lang="en-US" altLang="en-US" sz="2100"/>
          </a:p>
        </p:txBody>
      </p:sp>
      <p:sp>
        <p:nvSpPr>
          <p:cNvPr id="10342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7BBC3180-383A-45AE-889B-7571C9CAB961}" type="slidenum">
              <a:rPr lang="en-US" altLang="en-US" smtClean="0">
                <a:latin typeface="Comic Sans MS" pitchFamily="66" charset="0"/>
              </a:rPr>
              <a:pPr/>
              <a:t>114</a:t>
            </a:fld>
            <a:endParaRPr lang="en-US" altLang="en-US" smtClean="0">
              <a:latin typeface="Times New Roman" pitchFamily="18" charset="0"/>
            </a:endParaRPr>
          </a:p>
        </p:txBody>
      </p:sp>
      <p:sp>
        <p:nvSpPr>
          <p:cNvPr id="104451" name="Rectangle 3"/>
          <p:cNvSpPr>
            <a:spLocks noGrp="1" noChangeArrowheads="1"/>
          </p:cNvSpPr>
          <p:nvPr>
            <p:ph type="body" idx="1"/>
          </p:nvPr>
        </p:nvSpPr>
        <p:spPr>
          <a:xfrm>
            <a:off x="380685" y="877147"/>
            <a:ext cx="9342436" cy="5445760"/>
          </a:xfrm>
        </p:spPr>
        <p:txBody>
          <a:bodyPr/>
          <a:lstStyle/>
          <a:p>
            <a:pPr>
              <a:lnSpc>
                <a:spcPct val="200000"/>
              </a:lnSpc>
              <a:spcBef>
                <a:spcPct val="0"/>
              </a:spcBef>
              <a:buFontTx/>
              <a:buNone/>
            </a:pPr>
            <a:r>
              <a:rPr lang="en-US" altLang="en-US" sz="2800" b="1" u="sng" dirty="0"/>
              <a:t>Intra Segment (Near) Jump</a:t>
            </a:r>
          </a:p>
          <a:p>
            <a:pPr>
              <a:lnSpc>
                <a:spcPct val="200000"/>
              </a:lnSpc>
              <a:spcBef>
                <a:spcPct val="0"/>
              </a:spcBef>
              <a:buSzPct val="100000"/>
              <a:buFont typeface="Arial" pitchFamily="34" charset="0"/>
              <a:buAutoNum type="romanLcPeriod" startAt="2"/>
            </a:pPr>
            <a:r>
              <a:rPr lang="en-US" altLang="en-US" sz="2400" dirty="0"/>
              <a:t>Intra Segment Indirect Jump: </a:t>
            </a:r>
            <a:endParaRPr lang="en-US" altLang="en-US" sz="2400" b="1" u="sng" dirty="0"/>
          </a:p>
          <a:p>
            <a:pPr>
              <a:lnSpc>
                <a:spcPct val="200000"/>
              </a:lnSpc>
              <a:spcBef>
                <a:spcPct val="0"/>
              </a:spcBef>
              <a:buSzPct val="100000"/>
              <a:buFont typeface="Arial" pitchFamily="34" charset="0"/>
              <a:buChar char="•"/>
            </a:pPr>
            <a:r>
              <a:rPr lang="en-US" altLang="en-US" sz="2100" dirty="0"/>
              <a:t>The new branch location is </a:t>
            </a:r>
            <a:r>
              <a:rPr lang="en-US" altLang="en-US" sz="2100" b="1" dirty="0">
                <a:solidFill>
                  <a:srgbClr val="C00000"/>
                </a:solidFill>
              </a:rPr>
              <a:t>specified indirectly through a register or a memory location (in DS only).</a:t>
            </a:r>
          </a:p>
          <a:p>
            <a:pPr>
              <a:lnSpc>
                <a:spcPct val="200000"/>
              </a:lnSpc>
              <a:spcBef>
                <a:spcPct val="0"/>
              </a:spcBef>
              <a:buSzPct val="100000"/>
              <a:buFont typeface="Arial" pitchFamily="34" charset="0"/>
              <a:buChar char="•"/>
            </a:pPr>
            <a:r>
              <a:rPr lang="en-US" altLang="en-US" sz="2100" dirty="0"/>
              <a:t>The value in </a:t>
            </a:r>
            <a:r>
              <a:rPr lang="en-US" altLang="en-US" sz="2100" b="1" dirty="0">
                <a:solidFill>
                  <a:schemeClr val="accent2">
                    <a:lumMod val="75000"/>
                  </a:schemeClr>
                </a:solidFill>
              </a:rPr>
              <a:t>IP is replaced with a new value</a:t>
            </a:r>
            <a:r>
              <a:rPr lang="en-US" altLang="en-US" sz="2100" b="1" dirty="0" smtClean="0"/>
              <a:t>.</a:t>
            </a:r>
            <a:endParaRPr lang="en-US" altLang="en-US" sz="2100" b="1" dirty="0"/>
          </a:p>
          <a:p>
            <a:pPr>
              <a:lnSpc>
                <a:spcPct val="200000"/>
              </a:lnSpc>
              <a:spcBef>
                <a:spcPct val="0"/>
              </a:spcBef>
              <a:buSzPct val="100000"/>
              <a:buFont typeface="Arial" pitchFamily="34" charset="0"/>
              <a:buChar char="•"/>
            </a:pPr>
            <a:r>
              <a:rPr lang="en-US" altLang="en-US" sz="2100" dirty="0"/>
              <a:t>CS does not change</a:t>
            </a:r>
          </a:p>
          <a:p>
            <a:pPr>
              <a:lnSpc>
                <a:spcPct val="200000"/>
              </a:lnSpc>
              <a:spcBef>
                <a:spcPct val="0"/>
              </a:spcBef>
              <a:buSzPct val="100000"/>
              <a:buFontTx/>
              <a:buNone/>
            </a:pPr>
            <a:r>
              <a:rPr lang="en-US" altLang="en-US" sz="2100" dirty="0"/>
              <a:t>	</a:t>
            </a:r>
            <a:r>
              <a:rPr lang="en-US" altLang="en-US" sz="2100" dirty="0" err="1"/>
              <a:t>Eg</a:t>
            </a:r>
            <a:r>
              <a:rPr lang="en-US" altLang="en-US" sz="2100" dirty="0"/>
              <a:t>: JMP WORD PTR [BX]; IP              </a:t>
            </a:r>
            <a:r>
              <a:rPr lang="en-US" altLang="en-US" sz="2100" i="1" dirty="0"/>
              <a:t>{DS:[BX], DS:[BX+1]}</a:t>
            </a:r>
          </a:p>
        </p:txBody>
      </p:sp>
      <p:sp>
        <p:nvSpPr>
          <p:cNvPr id="10445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104453" name="Straight Arrow Connector 5"/>
          <p:cNvCxnSpPr>
            <a:cxnSpLocks noChangeShapeType="1"/>
          </p:cNvCxnSpPr>
          <p:nvPr/>
        </p:nvCxnSpPr>
        <p:spPr bwMode="auto">
          <a:xfrm rot="10800000">
            <a:off x="4555966" y="5421732"/>
            <a:ext cx="581501"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BE9807FF-33FA-4D24-A52B-1DA418C83C48}" type="slidenum">
              <a:rPr lang="en-US" altLang="en-US" smtClean="0">
                <a:latin typeface="Comic Sans MS" pitchFamily="66" charset="0"/>
              </a:rPr>
              <a:pPr/>
              <a:t>115</a:t>
            </a:fld>
            <a:endParaRPr lang="en-US" altLang="en-US" smtClean="0">
              <a:latin typeface="Times New Roman" pitchFamily="18" charset="0"/>
            </a:endParaRPr>
          </a:p>
        </p:txBody>
      </p:sp>
      <p:sp>
        <p:nvSpPr>
          <p:cNvPr id="97283" name="Rectangle 3"/>
          <p:cNvSpPr>
            <a:spLocks noGrp="1" noChangeArrowheads="1"/>
          </p:cNvSpPr>
          <p:nvPr>
            <p:ph type="body" idx="1"/>
          </p:nvPr>
        </p:nvSpPr>
        <p:spPr>
          <a:xfrm>
            <a:off x="564042" y="1146388"/>
            <a:ext cx="9342436" cy="5445760"/>
          </a:xfrm>
        </p:spPr>
        <p:txBody>
          <a:bodyPr/>
          <a:lstStyle/>
          <a:p>
            <a:pPr>
              <a:lnSpc>
                <a:spcPct val="150000"/>
              </a:lnSpc>
              <a:spcBef>
                <a:spcPct val="0"/>
              </a:spcBef>
              <a:buFontTx/>
              <a:buNone/>
              <a:defRPr/>
            </a:pPr>
            <a:r>
              <a:rPr lang="en-US" sz="2800" b="1" u="sng" dirty="0"/>
              <a:t>Inter Segment (Far) Jump</a:t>
            </a:r>
          </a:p>
          <a:p>
            <a:pPr>
              <a:lnSpc>
                <a:spcPct val="150000"/>
              </a:lnSpc>
              <a:spcBef>
                <a:spcPct val="0"/>
              </a:spcBef>
              <a:buFontTx/>
              <a:buNone/>
              <a:defRPr/>
            </a:pPr>
            <a:r>
              <a:rPr lang="en-US" sz="2800" dirty="0"/>
              <a:t>Jump address specified in two ways:</a:t>
            </a:r>
          </a:p>
          <a:p>
            <a:pPr>
              <a:lnSpc>
                <a:spcPct val="150000"/>
              </a:lnSpc>
              <a:spcBef>
                <a:spcPct val="0"/>
              </a:spcBef>
              <a:buFontTx/>
              <a:buNone/>
              <a:defRPr/>
            </a:pPr>
            <a:endParaRPr lang="en-US" sz="2800" b="1" u="sng" dirty="0"/>
          </a:p>
          <a:p>
            <a:pPr marL="1006747">
              <a:lnSpc>
                <a:spcPct val="150000"/>
              </a:lnSpc>
              <a:spcBef>
                <a:spcPct val="0"/>
              </a:spcBef>
              <a:buSzPct val="100000"/>
              <a:buFont typeface="Arial" pitchFamily="34" charset="0"/>
              <a:buAutoNum type="romanLcPeriod"/>
              <a:defRPr/>
            </a:pPr>
            <a:r>
              <a:rPr lang="en-US" sz="2400" dirty="0"/>
              <a:t>Intra Segment Direct Jump:</a:t>
            </a:r>
            <a:endParaRPr lang="en-US" sz="2400" b="1" u="sng" dirty="0"/>
          </a:p>
          <a:p>
            <a:pPr marL="1006747">
              <a:lnSpc>
                <a:spcPct val="150000"/>
              </a:lnSpc>
              <a:spcBef>
                <a:spcPct val="0"/>
              </a:spcBef>
              <a:buSzPct val="100000"/>
              <a:buFont typeface="Arial" pitchFamily="34" charset="0"/>
              <a:buAutoNum type="romanLcPeriod" startAt="2"/>
              <a:defRPr/>
            </a:pPr>
            <a:r>
              <a:rPr lang="en-US" sz="2400" dirty="0"/>
              <a:t>Intra Segment Indirect Jump: </a:t>
            </a:r>
            <a:endParaRPr lang="en-US" sz="2400" b="1" u="sng" dirty="0"/>
          </a:p>
        </p:txBody>
      </p:sp>
      <p:sp>
        <p:nvSpPr>
          <p:cNvPr id="10547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96A13854-9995-4CCE-A478-1C0E0A578547}" type="slidenum">
              <a:rPr lang="en-US" altLang="en-US" smtClean="0">
                <a:latin typeface="Comic Sans MS" pitchFamily="66" charset="0"/>
              </a:rPr>
              <a:pPr/>
              <a:t>116</a:t>
            </a:fld>
            <a:endParaRPr lang="en-US" altLang="en-US" smtClean="0">
              <a:latin typeface="Times New Roman" pitchFamily="18" charset="0"/>
            </a:endParaRPr>
          </a:p>
        </p:txBody>
      </p:sp>
      <p:sp>
        <p:nvSpPr>
          <p:cNvPr id="106499" name="Rectangle 3"/>
          <p:cNvSpPr>
            <a:spLocks noGrp="1" noChangeArrowheads="1"/>
          </p:cNvSpPr>
          <p:nvPr>
            <p:ph type="body" idx="1"/>
          </p:nvPr>
        </p:nvSpPr>
        <p:spPr>
          <a:xfrm>
            <a:off x="380685" y="794175"/>
            <a:ext cx="9342436" cy="5445760"/>
          </a:xfrm>
        </p:spPr>
        <p:txBody>
          <a:bodyPr/>
          <a:lstStyle/>
          <a:p>
            <a:pPr>
              <a:lnSpc>
                <a:spcPct val="200000"/>
              </a:lnSpc>
              <a:spcBef>
                <a:spcPct val="0"/>
              </a:spcBef>
              <a:buFontTx/>
              <a:buNone/>
            </a:pPr>
            <a:r>
              <a:rPr lang="en-US" altLang="en-US" sz="2800" b="1" u="sng"/>
              <a:t>Inter Segment (Far) Jump</a:t>
            </a:r>
          </a:p>
          <a:p>
            <a:pPr>
              <a:lnSpc>
                <a:spcPct val="200000"/>
              </a:lnSpc>
              <a:spcBef>
                <a:spcPct val="0"/>
              </a:spcBef>
              <a:buFontTx/>
              <a:buNone/>
            </a:pPr>
            <a:r>
              <a:rPr lang="en-US" altLang="en-US" sz="2800"/>
              <a:t>Jump address specified in two ways:</a:t>
            </a:r>
            <a:endParaRPr lang="en-US" altLang="en-US" sz="2800" b="1" u="sng"/>
          </a:p>
          <a:p>
            <a:pPr>
              <a:lnSpc>
                <a:spcPct val="200000"/>
              </a:lnSpc>
              <a:spcBef>
                <a:spcPct val="0"/>
              </a:spcBef>
              <a:buSzPct val="100000"/>
              <a:buFont typeface="Arial" pitchFamily="34" charset="0"/>
              <a:buAutoNum type="romanLcPeriod"/>
            </a:pPr>
            <a:r>
              <a:rPr lang="en-US" altLang="en-US" sz="2400"/>
              <a:t>Intra Segment Direct Jump:</a:t>
            </a:r>
            <a:endParaRPr lang="en-US" altLang="en-US" sz="2400" b="1" u="sng"/>
          </a:p>
          <a:p>
            <a:pPr>
              <a:lnSpc>
                <a:spcPct val="200000"/>
              </a:lnSpc>
              <a:spcBef>
                <a:spcPct val="0"/>
              </a:spcBef>
              <a:buSzPct val="100000"/>
              <a:buFont typeface="Arial" pitchFamily="34" charset="0"/>
              <a:buChar char="•"/>
            </a:pPr>
            <a:r>
              <a:rPr lang="en-US" altLang="en-US" sz="2100"/>
              <a:t>The new branch location is </a:t>
            </a:r>
            <a:r>
              <a:rPr lang="en-US" altLang="en-US" sz="2100" b="1"/>
              <a:t>specified directly </a:t>
            </a:r>
            <a:r>
              <a:rPr lang="en-US" altLang="en-US" sz="2100"/>
              <a:t>in the instruction.</a:t>
            </a:r>
          </a:p>
          <a:p>
            <a:pPr>
              <a:lnSpc>
                <a:spcPct val="200000"/>
              </a:lnSpc>
              <a:spcBef>
                <a:spcPct val="0"/>
              </a:spcBef>
              <a:buSzPct val="100000"/>
              <a:buFont typeface="Arial" pitchFamily="34" charset="0"/>
              <a:buChar char="•"/>
            </a:pPr>
            <a:r>
              <a:rPr lang="en-US" altLang="en-US" sz="2100"/>
              <a:t>Both</a:t>
            </a:r>
            <a:r>
              <a:rPr lang="en-US" altLang="en-US" sz="2100" b="1"/>
              <a:t> IP and CS gets new values.</a:t>
            </a:r>
          </a:p>
          <a:p>
            <a:pPr>
              <a:lnSpc>
                <a:spcPct val="200000"/>
              </a:lnSpc>
              <a:spcBef>
                <a:spcPct val="0"/>
              </a:spcBef>
              <a:buSzPct val="100000"/>
              <a:buFontTx/>
              <a:buNone/>
            </a:pPr>
            <a:r>
              <a:rPr lang="en-US" altLang="en-US" sz="2100"/>
              <a:t>	Eg: 	Assume NextSeg; Label pointing to an instruction in a different segment.</a:t>
            </a:r>
          </a:p>
          <a:p>
            <a:pPr>
              <a:lnSpc>
                <a:spcPct val="200000"/>
              </a:lnSpc>
              <a:spcBef>
                <a:spcPct val="0"/>
              </a:spcBef>
              <a:buSzPct val="100000"/>
              <a:buFontTx/>
              <a:buNone/>
            </a:pPr>
            <a:r>
              <a:rPr lang="en-US" altLang="en-US" sz="2100"/>
              <a:t>		JMP NextSeg;</a:t>
            </a:r>
          </a:p>
          <a:p>
            <a:pPr>
              <a:lnSpc>
                <a:spcPct val="200000"/>
              </a:lnSpc>
              <a:spcBef>
                <a:spcPct val="0"/>
              </a:spcBef>
              <a:buSzPct val="100000"/>
              <a:buFont typeface="Arial" pitchFamily="34" charset="0"/>
              <a:buAutoNum type="romanLcPeriod" startAt="2"/>
            </a:pPr>
            <a:endParaRPr lang="en-US" altLang="en-US" sz="2400"/>
          </a:p>
        </p:txBody>
      </p:sp>
      <p:sp>
        <p:nvSpPr>
          <p:cNvPr id="10650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5D5C891D-6184-42FC-B6EB-4AB8475A84B1}" type="slidenum">
              <a:rPr lang="en-US" altLang="en-US" smtClean="0">
                <a:latin typeface="Comic Sans MS" pitchFamily="66" charset="0"/>
              </a:rPr>
              <a:pPr/>
              <a:t>117</a:t>
            </a:fld>
            <a:endParaRPr lang="en-US" altLang="en-US" smtClean="0">
              <a:latin typeface="Times New Roman" pitchFamily="18" charset="0"/>
            </a:endParaRPr>
          </a:p>
        </p:txBody>
      </p:sp>
      <p:sp>
        <p:nvSpPr>
          <p:cNvPr id="105475" name="Rectangle 3"/>
          <p:cNvSpPr>
            <a:spLocks noGrp="1" noChangeArrowheads="1"/>
          </p:cNvSpPr>
          <p:nvPr>
            <p:ph type="body" idx="1"/>
          </p:nvPr>
        </p:nvSpPr>
        <p:spPr>
          <a:xfrm>
            <a:off x="380684" y="1071881"/>
            <a:ext cx="9433243" cy="5445760"/>
          </a:xfrm>
        </p:spPr>
        <p:txBody>
          <a:bodyPr/>
          <a:lstStyle/>
          <a:p>
            <a:pPr>
              <a:lnSpc>
                <a:spcPct val="200000"/>
              </a:lnSpc>
              <a:spcBef>
                <a:spcPct val="0"/>
              </a:spcBef>
              <a:buFontTx/>
              <a:buNone/>
            </a:pPr>
            <a:r>
              <a:rPr lang="en-US" altLang="en-US" sz="2800" b="1" u="sng"/>
              <a:t>Inter Segment (Far) Jump</a:t>
            </a:r>
          </a:p>
          <a:p>
            <a:pPr>
              <a:lnSpc>
                <a:spcPct val="200000"/>
              </a:lnSpc>
              <a:spcBef>
                <a:spcPct val="0"/>
              </a:spcBef>
              <a:buSzPct val="100000"/>
              <a:buFont typeface="Arial" pitchFamily="34" charset="0"/>
              <a:buAutoNum type="romanLcPeriod" startAt="2"/>
            </a:pPr>
            <a:r>
              <a:rPr lang="en-US" altLang="en-US" sz="2400"/>
              <a:t>Intra Segment Indirect Jump: </a:t>
            </a:r>
            <a:endParaRPr lang="en-US" altLang="en-US" sz="2400" b="1" u="sng"/>
          </a:p>
          <a:p>
            <a:pPr>
              <a:lnSpc>
                <a:spcPct val="200000"/>
              </a:lnSpc>
              <a:spcBef>
                <a:spcPct val="0"/>
              </a:spcBef>
              <a:buSzPct val="100000"/>
              <a:buFont typeface="Arial" pitchFamily="34" charset="0"/>
              <a:buChar char="•"/>
            </a:pPr>
            <a:r>
              <a:rPr lang="en-US" altLang="en-US" sz="2100"/>
              <a:t>The new branch location is </a:t>
            </a:r>
            <a:r>
              <a:rPr lang="en-US" altLang="en-US" sz="2100" b="1"/>
              <a:t>specified indirectly through a register or a memory location (in DS only).</a:t>
            </a:r>
          </a:p>
          <a:p>
            <a:pPr>
              <a:lnSpc>
                <a:spcPct val="200000"/>
              </a:lnSpc>
              <a:spcBef>
                <a:spcPct val="0"/>
              </a:spcBef>
              <a:buSzPct val="100000"/>
              <a:buFont typeface="Arial" pitchFamily="34" charset="0"/>
              <a:buChar char="•"/>
            </a:pPr>
            <a:r>
              <a:rPr lang="en-US" altLang="en-US" sz="2100"/>
              <a:t>Both</a:t>
            </a:r>
            <a:r>
              <a:rPr lang="en-US" altLang="en-US" sz="2100" b="1"/>
              <a:t> IP and CS gets new values.</a:t>
            </a:r>
          </a:p>
          <a:p>
            <a:pPr>
              <a:lnSpc>
                <a:spcPct val="200000"/>
              </a:lnSpc>
              <a:spcBef>
                <a:spcPct val="0"/>
              </a:spcBef>
              <a:buSzPct val="100000"/>
              <a:buFontTx/>
              <a:buNone/>
            </a:pPr>
            <a:r>
              <a:rPr lang="en-US" altLang="en-US" sz="2100"/>
              <a:t>	Eg: JMP DWORD PTR [BX];</a:t>
            </a:r>
          </a:p>
          <a:p>
            <a:pPr>
              <a:lnSpc>
                <a:spcPct val="200000"/>
              </a:lnSpc>
              <a:spcBef>
                <a:spcPct val="0"/>
              </a:spcBef>
              <a:buSzPct val="100000"/>
              <a:buFontTx/>
              <a:buNone/>
            </a:pPr>
            <a:r>
              <a:rPr lang="en-US" altLang="en-US" sz="2100"/>
              <a:t>	IP	  </a:t>
            </a:r>
            <a:r>
              <a:rPr lang="en-US" altLang="en-US" sz="2100" i="1"/>
              <a:t>{DS:[BX], DS:[BX+1]},  CS          {DS:[BX+2], DS:[BX+3]}</a:t>
            </a:r>
            <a:endParaRPr lang="en-US" altLang="en-US" sz="2100"/>
          </a:p>
        </p:txBody>
      </p:sp>
      <p:sp>
        <p:nvSpPr>
          <p:cNvPr id="10752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107525" name="Straight Arrow Connector 4"/>
          <p:cNvCxnSpPr>
            <a:cxnSpLocks noChangeShapeType="1"/>
          </p:cNvCxnSpPr>
          <p:nvPr/>
        </p:nvCxnSpPr>
        <p:spPr bwMode="auto">
          <a:xfrm rot="10800000">
            <a:off x="1943578" y="5796283"/>
            <a:ext cx="581501"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07526" name="Straight Arrow Connector 5"/>
          <p:cNvCxnSpPr>
            <a:cxnSpLocks noChangeShapeType="1"/>
          </p:cNvCxnSpPr>
          <p:nvPr/>
        </p:nvCxnSpPr>
        <p:spPr bwMode="auto">
          <a:xfrm rot="10800000">
            <a:off x="6028056" y="5811522"/>
            <a:ext cx="579755"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A22D8D71-5165-4B90-A29D-677B9BD91D29}" type="slidenum">
              <a:rPr lang="en-US" altLang="en-US" smtClean="0">
                <a:latin typeface="Comic Sans MS" pitchFamily="66" charset="0"/>
              </a:rPr>
              <a:pPr/>
              <a:t>118</a:t>
            </a:fld>
            <a:endParaRPr lang="en-US" altLang="en-US" smtClean="0">
              <a:latin typeface="Times New Roman" pitchFamily="18" charset="0"/>
            </a:endParaRPr>
          </a:p>
        </p:txBody>
      </p:sp>
      <p:sp>
        <p:nvSpPr>
          <p:cNvPr id="108547" name="Rectangle 3"/>
          <p:cNvSpPr>
            <a:spLocks noGrp="1" noChangeArrowheads="1"/>
          </p:cNvSpPr>
          <p:nvPr>
            <p:ph type="body" idx="1"/>
          </p:nvPr>
        </p:nvSpPr>
        <p:spPr/>
        <p:txBody>
          <a:bodyPr/>
          <a:lstStyle/>
          <a:p>
            <a:pPr>
              <a:buFontTx/>
              <a:buNone/>
            </a:pPr>
            <a:r>
              <a:rPr lang="en-US" altLang="en-US" b="1" smtClean="0"/>
              <a:t>2.	JCondition Des (Conditional Jump):</a:t>
            </a:r>
          </a:p>
          <a:p>
            <a:pPr>
              <a:lnSpc>
                <a:spcPct val="114000"/>
              </a:lnSpc>
            </a:pPr>
            <a:r>
              <a:rPr lang="en-US" altLang="en-US" sz="2100"/>
              <a:t>This is a conditional branch instruction.  </a:t>
            </a:r>
          </a:p>
          <a:p>
            <a:pPr>
              <a:lnSpc>
                <a:spcPct val="114000"/>
              </a:lnSpc>
            </a:pPr>
            <a:r>
              <a:rPr lang="en-US" altLang="en-US" sz="2100"/>
              <a:t>All the conditional jumps follow some conditional statements or any instruction that affects the flag.</a:t>
            </a:r>
          </a:p>
          <a:p>
            <a:endParaRPr lang="en-US" altLang="en-US" noProof="1" smtClean="0"/>
          </a:p>
        </p:txBody>
      </p:sp>
      <p:sp>
        <p:nvSpPr>
          <p:cNvPr id="10854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5" name="Table 4"/>
          <p:cNvGraphicFramePr>
            <a:graphicFrameLocks noGrp="1"/>
          </p:cNvGraphicFramePr>
          <p:nvPr/>
        </p:nvGraphicFramePr>
        <p:xfrm>
          <a:off x="1150781" y="3159763"/>
          <a:ext cx="7086284" cy="2768598"/>
        </p:xfrm>
        <a:graphic>
          <a:graphicData uri="http://schemas.openxmlformats.org/drawingml/2006/table">
            <a:tbl>
              <a:tblPr firstRow="1" bandRow="1">
                <a:tableStyleId>{5C22544A-7EE6-4342-B048-85BDC9FD1C3A}</a:tableStyleId>
              </a:tblPr>
              <a:tblGrid>
                <a:gridCol w="1184773">
                  <a:extLst>
                    <a:ext uri="{9D8B030D-6E8A-4147-A177-3AD203B41FA5}">
                      <a16:colId xmlns:a16="http://schemas.microsoft.com/office/drawing/2014/main" val="20000"/>
                    </a:ext>
                  </a:extLst>
                </a:gridCol>
                <a:gridCol w="3733154">
                  <a:extLst>
                    <a:ext uri="{9D8B030D-6E8A-4147-A177-3AD203B41FA5}">
                      <a16:colId xmlns:a16="http://schemas.microsoft.com/office/drawing/2014/main" val="20001"/>
                    </a:ext>
                  </a:extLst>
                </a:gridCol>
                <a:gridCol w="2168357">
                  <a:extLst>
                    <a:ext uri="{9D8B030D-6E8A-4147-A177-3AD203B41FA5}">
                      <a16:colId xmlns:a16="http://schemas.microsoft.com/office/drawing/2014/main" val="20002"/>
                    </a:ext>
                  </a:extLst>
                </a:gridCol>
              </a:tblGrid>
              <a:tr h="39551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b="1" dirty="0" smtClean="0">
                          <a:solidFill>
                            <a:schemeClr val="tx1"/>
                          </a:solidFill>
                        </a:rPr>
                        <a:t>Sr. No.</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DESCRIPTION</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Jump Condition</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395514">
                <a:tc>
                  <a:txBody>
                    <a:bodyPr/>
                    <a:lstStyle/>
                    <a:p>
                      <a:r>
                        <a:rPr lang="en-US" sz="1800" dirty="0" smtClean="0">
                          <a:solidFill>
                            <a:schemeClr val="tx1"/>
                          </a:solidFill>
                        </a:rPr>
                        <a:t>1.</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Carry </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CF</a:t>
                      </a:r>
                      <a:r>
                        <a:rPr lang="en-US" sz="1800" baseline="0" dirty="0" smtClean="0">
                          <a:solidFill>
                            <a:schemeClr val="tx1"/>
                          </a:solidFill>
                        </a:rPr>
                        <a:t> =1</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395514">
                <a:tc>
                  <a:txBody>
                    <a:bodyPr/>
                    <a:lstStyle/>
                    <a:p>
                      <a:r>
                        <a:rPr lang="en-US" sz="1800" dirty="0" smtClean="0">
                          <a:solidFill>
                            <a:schemeClr val="tx1"/>
                          </a:solidFill>
                        </a:rPr>
                        <a:t>2.</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N</a:t>
                      </a:r>
                      <a:r>
                        <a:rPr lang="en-US" sz="1800" baseline="0" dirty="0" smtClean="0">
                          <a:solidFill>
                            <a:schemeClr val="tx1"/>
                          </a:solidFill>
                        </a:rPr>
                        <a:t>ot Carry</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CF = 0</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95514">
                <a:tc>
                  <a:txBody>
                    <a:bodyPr/>
                    <a:lstStyle/>
                    <a:p>
                      <a:r>
                        <a:rPr lang="en-US" sz="1800" dirty="0" smtClean="0">
                          <a:solidFill>
                            <a:schemeClr val="tx1"/>
                          </a:solidFill>
                        </a:rPr>
                        <a:t>3.</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Equal or Zero</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ZF = 1</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395514">
                <a:tc>
                  <a:txBody>
                    <a:bodyPr/>
                    <a:lstStyle/>
                    <a:p>
                      <a:r>
                        <a:rPr lang="en-US" sz="1800" dirty="0" smtClean="0">
                          <a:solidFill>
                            <a:schemeClr val="tx1"/>
                          </a:solidFill>
                        </a:rPr>
                        <a:t>4.</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Not Equal or Not Zero</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ZF = 0</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395514">
                <a:tc>
                  <a:txBody>
                    <a:bodyPr/>
                    <a:lstStyle/>
                    <a:p>
                      <a:r>
                        <a:rPr lang="en-US" sz="1800" dirty="0" smtClean="0">
                          <a:solidFill>
                            <a:schemeClr val="tx1"/>
                          </a:solidFill>
                        </a:rPr>
                        <a:t>5.</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Parity or Even Parity</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PF = 1</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395514">
                <a:tc>
                  <a:txBody>
                    <a:bodyPr/>
                    <a:lstStyle/>
                    <a:p>
                      <a:r>
                        <a:rPr lang="en-US" sz="1800" dirty="0" smtClean="0">
                          <a:solidFill>
                            <a:schemeClr val="tx1"/>
                          </a:solidFill>
                        </a:rPr>
                        <a:t>6.</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Not Parity or Odd Parity</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PF = 0</a:t>
                      </a:r>
                      <a:endParaRPr lang="en-US" sz="1800" dirty="0">
                        <a:solidFill>
                          <a:schemeClr val="tx1"/>
                        </a:solidFill>
                      </a:endParaRPr>
                    </a:p>
                  </a:txBody>
                  <a:tcPr marL="100594" marR="100594" marT="48761" marB="4876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18D2B9E9-6F02-43CC-B1D3-B7496FED9868}" type="slidenum">
              <a:rPr lang="en-US" altLang="en-US" smtClean="0">
                <a:latin typeface="Comic Sans MS" pitchFamily="66" charset="0"/>
              </a:rPr>
              <a:pPr/>
              <a:t>119</a:t>
            </a:fld>
            <a:endParaRPr lang="en-US" altLang="en-US" smtClean="0">
              <a:latin typeface="Times New Roman" pitchFamily="18" charset="0"/>
            </a:endParaRPr>
          </a:p>
        </p:txBody>
      </p:sp>
      <p:sp>
        <p:nvSpPr>
          <p:cNvPr id="98307" name="Rectangle 3"/>
          <p:cNvSpPr>
            <a:spLocks noGrp="1" noChangeArrowheads="1"/>
          </p:cNvSpPr>
          <p:nvPr>
            <p:ph type="body" idx="1"/>
          </p:nvPr>
        </p:nvSpPr>
        <p:spPr/>
        <p:txBody>
          <a:bodyPr/>
          <a:lstStyle/>
          <a:p>
            <a:pPr marL="532984" indent="-532984">
              <a:lnSpc>
                <a:spcPct val="200000"/>
              </a:lnSpc>
              <a:buFontTx/>
              <a:buAutoNum type="arabicPeriod" startAt="2"/>
              <a:defRPr/>
            </a:pPr>
            <a:r>
              <a:rPr lang="en-US" sz="2400" b="1" dirty="0" err="1"/>
              <a:t>JCondition</a:t>
            </a:r>
            <a:r>
              <a:rPr lang="en-US" sz="2400" b="1" dirty="0"/>
              <a:t> Des (Conditional Jump):</a:t>
            </a:r>
          </a:p>
          <a:p>
            <a:pPr>
              <a:lnSpc>
                <a:spcPct val="200000"/>
              </a:lnSpc>
              <a:defRPr/>
            </a:pPr>
            <a:r>
              <a:rPr lang="en-US" altLang="en-US" sz="2100" noProof="1"/>
              <a:t>If the </a:t>
            </a:r>
            <a:r>
              <a:rPr lang="en-US" altLang="en-US" sz="2100" b="1" noProof="1"/>
              <a:t>condition is TRUE</a:t>
            </a:r>
            <a:r>
              <a:rPr lang="en-US" altLang="en-US" sz="2100" noProof="1"/>
              <a:t>,then it is similar to an </a:t>
            </a:r>
            <a:r>
              <a:rPr lang="en-US" altLang="en-US" sz="2100" b="1" noProof="1"/>
              <a:t>INTRA- Segment Direct Jump</a:t>
            </a:r>
            <a:r>
              <a:rPr lang="en-US" altLang="en-US" sz="2100" noProof="1"/>
              <a:t>.</a:t>
            </a:r>
          </a:p>
          <a:p>
            <a:pPr>
              <a:lnSpc>
                <a:spcPct val="200000"/>
              </a:lnSpc>
              <a:defRPr/>
            </a:pPr>
            <a:r>
              <a:rPr lang="en-US" altLang="en-US" sz="2100" noProof="1"/>
              <a:t>If the </a:t>
            </a:r>
            <a:r>
              <a:rPr lang="en-US" altLang="en-US" sz="2100" b="1" noProof="1"/>
              <a:t>condition is FALSE</a:t>
            </a:r>
            <a:r>
              <a:rPr lang="en-US" altLang="en-US" sz="2100" noProof="1"/>
              <a:t>, then the branch does not take place and the </a:t>
            </a:r>
            <a:r>
              <a:rPr lang="en-US" altLang="en-US" sz="2100" b="1" noProof="1"/>
              <a:t>next sequential instruction is executed</a:t>
            </a:r>
            <a:r>
              <a:rPr lang="en-US" altLang="en-US" sz="2100" noProof="1"/>
              <a:t>.</a:t>
            </a:r>
          </a:p>
          <a:p>
            <a:pPr marL="355322" lvl="3" indent="-355322">
              <a:lnSpc>
                <a:spcPct val="200000"/>
              </a:lnSpc>
              <a:buClr>
                <a:srgbClr val="9900CC"/>
              </a:buClr>
              <a:buSzPct val="130000"/>
              <a:buFontTx/>
              <a:buChar char="•"/>
              <a:defRPr/>
            </a:pPr>
            <a:r>
              <a:rPr lang="en-US" dirty="0" smtClean="0">
                <a:ea typeface="Times New Roman" pitchFamily="18" charset="0"/>
                <a:cs typeface="Arial" pitchFamily="34" charset="0"/>
              </a:rPr>
              <a:t>The destination must be in the range of  –128 to 128 from the address of the instruction (</a:t>
            </a:r>
            <a:r>
              <a:rPr lang="en-US" dirty="0" err="1" smtClean="0">
                <a:ea typeface="Times New Roman" pitchFamily="18" charset="0"/>
                <a:cs typeface="Arial" pitchFamily="34" charset="0"/>
              </a:rPr>
              <a:t>ie</a:t>
            </a:r>
            <a:r>
              <a:rPr lang="en-US" dirty="0" smtClean="0">
                <a:ea typeface="Times New Roman" pitchFamily="18" charset="0"/>
                <a:cs typeface="Arial" pitchFamily="34" charset="0"/>
              </a:rPr>
              <a:t> only </a:t>
            </a:r>
            <a:r>
              <a:rPr lang="en-US" b="1" dirty="0" smtClean="0">
                <a:ea typeface="Times New Roman" pitchFamily="18" charset="0"/>
                <a:cs typeface="Arial" pitchFamily="34" charset="0"/>
              </a:rPr>
              <a:t>SHORT Jump)</a:t>
            </a:r>
          </a:p>
          <a:p>
            <a:pPr marL="355322" lvl="3" indent="-355322">
              <a:lnSpc>
                <a:spcPct val="200000"/>
              </a:lnSpc>
              <a:buClr>
                <a:srgbClr val="9900CC"/>
              </a:buClr>
              <a:buSzPct val="130000"/>
              <a:buFontTx/>
              <a:buChar char="•"/>
              <a:defRPr/>
            </a:pPr>
            <a:r>
              <a:rPr lang="en-US" altLang="en-US" b="1" noProof="1" smtClean="0">
                <a:cs typeface="Arial" pitchFamily="34" charset="0"/>
              </a:rPr>
              <a:t>Eg: JNC Next</a:t>
            </a:r>
            <a:endParaRPr lang="en-US" altLang="en-US" noProof="1" smtClean="0"/>
          </a:p>
          <a:p>
            <a:pPr>
              <a:lnSpc>
                <a:spcPct val="200000"/>
              </a:lnSpc>
              <a:defRPr/>
            </a:pPr>
            <a:endParaRPr lang="en-US" altLang="en-US" sz="2400" noProof="1"/>
          </a:p>
        </p:txBody>
      </p:sp>
      <p:sp>
        <p:nvSpPr>
          <p:cNvPr id="10957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6566BD77-040C-453F-8E81-5B7E2D9EC6C6}" type="slidenum">
              <a:rPr lang="en-US" altLang="en-US" smtClean="0">
                <a:latin typeface="Comic Sans MS" pitchFamily="66" charset="0"/>
              </a:rPr>
              <a:pPr/>
              <a:t>12</a:t>
            </a:fld>
            <a:endParaRPr lang="en-US" altLang="en-US" smtClean="0">
              <a:latin typeface="Times New Roman" pitchFamily="18" charset="0"/>
            </a:endParaRPr>
          </a:p>
        </p:txBody>
      </p:sp>
      <p:sp>
        <p:nvSpPr>
          <p:cNvPr id="13315" name="Rectangle 3"/>
          <p:cNvSpPr>
            <a:spLocks noGrp="1" noChangeArrowheads="1"/>
          </p:cNvSpPr>
          <p:nvPr>
            <p:ph type="body" idx="1"/>
          </p:nvPr>
        </p:nvSpPr>
        <p:spPr>
          <a:xfrm>
            <a:off x="754380" y="1137921"/>
            <a:ext cx="8823802" cy="5445760"/>
          </a:xfrm>
        </p:spPr>
        <p:txBody>
          <a:bodyPr/>
          <a:lstStyle/>
          <a:p>
            <a:pPr>
              <a:buFontTx/>
              <a:buNone/>
              <a:defRPr/>
            </a:pPr>
            <a:r>
              <a:rPr lang="en-US" sz="2100" b="1" dirty="0"/>
              <a:t>General Purpose Byte or Word Transfer Instruction</a:t>
            </a:r>
          </a:p>
          <a:p>
            <a:pPr marL="473762" indent="-473762">
              <a:lnSpc>
                <a:spcPct val="150000"/>
              </a:lnSpc>
              <a:buSzPct val="100000"/>
              <a:buFont typeface="+mj-lt"/>
              <a:buAutoNum type="arabicPeriod" startAt="5"/>
              <a:defRPr/>
            </a:pPr>
            <a:r>
              <a:rPr lang="en-US" sz="2100" b="1" dirty="0"/>
              <a:t>MOV memory , register:</a:t>
            </a:r>
          </a:p>
          <a:p>
            <a:pPr marL="945881">
              <a:lnSpc>
                <a:spcPct val="150000"/>
              </a:lnSpc>
              <a:defRPr/>
            </a:pPr>
            <a:r>
              <a:rPr lang="en-US" sz="1800" dirty="0"/>
              <a:t>Copies the contents of the source register to the specified memory location in the instruction.</a:t>
            </a:r>
          </a:p>
          <a:p>
            <a:pPr marL="945881">
              <a:lnSpc>
                <a:spcPct val="150000"/>
              </a:lnSpc>
              <a:defRPr/>
            </a:pPr>
            <a:r>
              <a:rPr lang="en-US" sz="1800" dirty="0"/>
              <a:t>This can be 8/16 bit transfer.</a:t>
            </a:r>
          </a:p>
          <a:p>
            <a:pPr marL="945881">
              <a:lnSpc>
                <a:spcPct val="150000"/>
              </a:lnSpc>
              <a:defRPr/>
            </a:pPr>
            <a:r>
              <a:rPr lang="en-US" sz="1800" dirty="0"/>
              <a:t>Cannot be used to access the value of CS &amp; IP.</a:t>
            </a:r>
          </a:p>
          <a:p>
            <a:pPr marL="945881">
              <a:lnSpc>
                <a:spcPct val="150000"/>
              </a:lnSpc>
              <a:defRPr/>
            </a:pPr>
            <a:r>
              <a:rPr lang="en-US" sz="1800" dirty="0"/>
              <a:t>E.g.:  </a:t>
            </a:r>
            <a:r>
              <a:rPr lang="en-US" sz="1700" dirty="0"/>
              <a:t>MOV COUNT [DI], CX</a:t>
            </a:r>
          </a:p>
          <a:p>
            <a:pPr>
              <a:lnSpc>
                <a:spcPct val="150000"/>
              </a:lnSpc>
              <a:buFontTx/>
              <a:buNone/>
              <a:defRPr/>
            </a:pPr>
            <a:endParaRPr lang="en-US" altLang="en-US" sz="1700" noProof="1"/>
          </a:p>
          <a:p>
            <a:pPr>
              <a:lnSpc>
                <a:spcPct val="150000"/>
              </a:lnSpc>
              <a:buFontTx/>
              <a:buNone/>
              <a:defRPr/>
            </a:pPr>
            <a:endParaRPr lang="en-US" altLang="en-US" sz="1800" noProof="1"/>
          </a:p>
        </p:txBody>
      </p:sp>
      <p:sp>
        <p:nvSpPr>
          <p:cNvPr id="1331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F1C5DC8B-0811-4D06-9159-CBD560F7D353}" type="slidenum">
              <a:rPr lang="en-US" altLang="en-US" smtClean="0">
                <a:latin typeface="Comic Sans MS" pitchFamily="66" charset="0"/>
              </a:rPr>
              <a:pPr/>
              <a:t>120</a:t>
            </a:fld>
            <a:endParaRPr lang="en-US" altLang="en-US" smtClean="0">
              <a:latin typeface="Times New Roman" pitchFamily="18" charset="0"/>
            </a:endParaRPr>
          </a:p>
        </p:txBody>
      </p:sp>
      <p:sp>
        <p:nvSpPr>
          <p:cNvPr id="110595" name="Rectangle 3"/>
          <p:cNvSpPr>
            <a:spLocks noGrp="1" noChangeArrowheads="1"/>
          </p:cNvSpPr>
          <p:nvPr>
            <p:ph type="body" idx="1"/>
          </p:nvPr>
        </p:nvSpPr>
        <p:spPr/>
        <p:txBody>
          <a:bodyPr/>
          <a:lstStyle/>
          <a:p>
            <a:pPr>
              <a:buFontTx/>
              <a:buNone/>
            </a:pPr>
            <a:r>
              <a:rPr lang="en-US" altLang="en-US" sz="2400" b="1"/>
              <a:t>Conditional Jump Table</a:t>
            </a:r>
          </a:p>
          <a:p>
            <a:endParaRPr lang="en-US" altLang="en-US" sz="2400" noProof="1"/>
          </a:p>
        </p:txBody>
      </p:sp>
      <p:sp>
        <p:nvSpPr>
          <p:cNvPr id="11059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5" name="Table 4"/>
          <p:cNvGraphicFramePr>
            <a:graphicFrameLocks noGrp="1"/>
          </p:cNvGraphicFramePr>
          <p:nvPr/>
        </p:nvGraphicFramePr>
        <p:xfrm>
          <a:off x="604202" y="1750908"/>
          <a:ext cx="8739982" cy="3760362"/>
        </p:xfrm>
        <a:graphic>
          <a:graphicData uri="http://schemas.openxmlformats.org/drawingml/2006/table">
            <a:tbl>
              <a:tblPr firstRow="1" bandRow="1">
                <a:tableStyleId>{5C22544A-7EE6-4342-B048-85BDC9FD1C3A}</a:tableStyleId>
              </a:tblPr>
              <a:tblGrid>
                <a:gridCol w="1184703">
                  <a:extLst>
                    <a:ext uri="{9D8B030D-6E8A-4147-A177-3AD203B41FA5}">
                      <a16:colId xmlns:a16="http://schemas.microsoft.com/office/drawing/2014/main" val="20000"/>
                    </a:ext>
                  </a:extLst>
                </a:gridCol>
                <a:gridCol w="1654114">
                  <a:extLst>
                    <a:ext uri="{9D8B030D-6E8A-4147-A177-3AD203B41FA5}">
                      <a16:colId xmlns:a16="http://schemas.microsoft.com/office/drawing/2014/main" val="20001"/>
                    </a:ext>
                  </a:extLst>
                </a:gridCol>
                <a:gridCol w="3732934">
                  <a:extLst>
                    <a:ext uri="{9D8B030D-6E8A-4147-A177-3AD203B41FA5}">
                      <a16:colId xmlns:a16="http://schemas.microsoft.com/office/drawing/2014/main" val="20002"/>
                    </a:ext>
                  </a:extLst>
                </a:gridCol>
                <a:gridCol w="2168231">
                  <a:extLst>
                    <a:ext uri="{9D8B030D-6E8A-4147-A177-3AD203B41FA5}">
                      <a16:colId xmlns:a16="http://schemas.microsoft.com/office/drawing/2014/main" val="20003"/>
                    </a:ext>
                  </a:extLst>
                </a:gridCol>
              </a:tblGrid>
              <a:tr h="75977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100" b="1" dirty="0" smtClean="0">
                          <a:solidFill>
                            <a:schemeClr val="tx1"/>
                          </a:solidFill>
                        </a:rPr>
                        <a:t>Sr. No.</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b="1" dirty="0" smtClean="0">
                          <a:solidFill>
                            <a:schemeClr val="tx1"/>
                          </a:solidFill>
                        </a:rPr>
                        <a:t>Mnemonic </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b="1" dirty="0" smtClean="0">
                          <a:solidFill>
                            <a:schemeClr val="tx1"/>
                          </a:solidFill>
                        </a:rPr>
                        <a:t>DESCRIPTION</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b="1" dirty="0" smtClean="0">
                          <a:solidFill>
                            <a:schemeClr val="tx1"/>
                          </a:solidFill>
                        </a:rPr>
                        <a:t>Jump Condition</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28656">
                <a:tc gridSpan="4">
                  <a:txBody>
                    <a:bodyPr/>
                    <a:lstStyle/>
                    <a:p>
                      <a:r>
                        <a:rPr lang="en-US" sz="2100" dirty="0" smtClean="0">
                          <a:solidFill>
                            <a:schemeClr val="tx1"/>
                          </a:solidFill>
                        </a:rPr>
                        <a:t>COMMON  OPERATIONS</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428656">
                <a:tc>
                  <a:txBody>
                    <a:bodyPr/>
                    <a:lstStyle/>
                    <a:p>
                      <a:r>
                        <a:rPr lang="en-US" sz="2100" dirty="0" smtClean="0">
                          <a:solidFill>
                            <a:schemeClr val="tx1"/>
                          </a:solidFill>
                        </a:rPr>
                        <a:t>1.</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t>JC</a:t>
                      </a:r>
                      <a:endParaRPr lang="en-US" sz="2100" dirty="0"/>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Carry </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CF</a:t>
                      </a:r>
                      <a:r>
                        <a:rPr lang="en-US" sz="2100" baseline="0" dirty="0" smtClean="0">
                          <a:solidFill>
                            <a:schemeClr val="tx1"/>
                          </a:solidFill>
                        </a:rPr>
                        <a:t> =1</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28656">
                <a:tc>
                  <a:txBody>
                    <a:bodyPr/>
                    <a:lstStyle/>
                    <a:p>
                      <a:r>
                        <a:rPr lang="en-US" sz="2100" dirty="0" smtClean="0">
                          <a:solidFill>
                            <a:schemeClr val="tx1"/>
                          </a:solidFill>
                        </a:rPr>
                        <a:t>2.</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t>JNC</a:t>
                      </a:r>
                      <a:endParaRPr lang="en-US" sz="2100" dirty="0"/>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N</a:t>
                      </a:r>
                      <a:r>
                        <a:rPr lang="en-US" sz="2100" baseline="0" dirty="0" smtClean="0">
                          <a:solidFill>
                            <a:schemeClr val="tx1"/>
                          </a:solidFill>
                        </a:rPr>
                        <a:t>ot Carry</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CF = 0</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28656">
                <a:tc>
                  <a:txBody>
                    <a:bodyPr/>
                    <a:lstStyle/>
                    <a:p>
                      <a:r>
                        <a:rPr lang="en-US" sz="2100" dirty="0" smtClean="0">
                          <a:solidFill>
                            <a:schemeClr val="tx1"/>
                          </a:solidFill>
                        </a:rPr>
                        <a:t>3.</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100" dirty="0" smtClean="0">
                          <a:solidFill>
                            <a:schemeClr val="tx1"/>
                          </a:solidFill>
                        </a:rPr>
                        <a:t>JE/JZ</a:t>
                      </a:r>
                      <a:endParaRPr lang="en-US" sz="2100" dirty="0"/>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Equal or Zero</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ZF = 1</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428656">
                <a:tc>
                  <a:txBody>
                    <a:bodyPr/>
                    <a:lstStyle/>
                    <a:p>
                      <a:r>
                        <a:rPr lang="en-US" sz="2100" dirty="0" smtClean="0">
                          <a:solidFill>
                            <a:schemeClr val="tx1"/>
                          </a:solidFill>
                        </a:rPr>
                        <a:t>4.</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JNE/JNZ</a:t>
                      </a:r>
                      <a:endParaRPr lang="en-US" sz="2100" dirty="0"/>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Not Equal or Not Zero</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ZF = 0</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428656">
                <a:tc>
                  <a:txBody>
                    <a:bodyPr/>
                    <a:lstStyle/>
                    <a:p>
                      <a:r>
                        <a:rPr lang="en-US" sz="2100" dirty="0" smtClean="0">
                          <a:solidFill>
                            <a:schemeClr val="tx1"/>
                          </a:solidFill>
                        </a:rPr>
                        <a:t>5.</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JP/JPE</a:t>
                      </a:r>
                      <a:endParaRPr lang="en-US" sz="2100" dirty="0"/>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Parity or Even Parity</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PF = 1</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428656">
                <a:tc>
                  <a:txBody>
                    <a:bodyPr/>
                    <a:lstStyle/>
                    <a:p>
                      <a:r>
                        <a:rPr lang="en-US" sz="2100" dirty="0" smtClean="0">
                          <a:solidFill>
                            <a:schemeClr val="tx1"/>
                          </a:solidFill>
                        </a:rPr>
                        <a:t>6.</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b="0" dirty="0" smtClean="0">
                          <a:solidFill>
                            <a:schemeClr val="tx1"/>
                          </a:solidFill>
                        </a:rPr>
                        <a:t>JNP/JPO</a:t>
                      </a:r>
                      <a:endParaRPr lang="en-US" sz="2100" b="0" dirty="0"/>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Not Parity or Odd Parity</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dirty="0" smtClean="0">
                          <a:solidFill>
                            <a:schemeClr val="tx1"/>
                          </a:solidFill>
                        </a:rPr>
                        <a:t>PF = 0</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AEF68AC9-DC4C-4D70-8124-9A2B1F548B95}" type="slidenum">
              <a:rPr lang="en-US" altLang="en-US" smtClean="0">
                <a:latin typeface="Comic Sans MS" pitchFamily="66" charset="0"/>
              </a:rPr>
              <a:pPr/>
              <a:t>121</a:t>
            </a:fld>
            <a:endParaRPr lang="en-US" altLang="en-US" smtClean="0">
              <a:latin typeface="Times New Roman" pitchFamily="18" charset="0"/>
            </a:endParaRPr>
          </a:p>
        </p:txBody>
      </p:sp>
      <p:sp>
        <p:nvSpPr>
          <p:cNvPr id="111619" name="Rectangle 3"/>
          <p:cNvSpPr>
            <a:spLocks noGrp="1" noChangeArrowheads="1"/>
          </p:cNvSpPr>
          <p:nvPr>
            <p:ph type="body" idx="1"/>
          </p:nvPr>
        </p:nvSpPr>
        <p:spPr/>
        <p:txBody>
          <a:bodyPr/>
          <a:lstStyle/>
          <a:p>
            <a:pPr>
              <a:buFontTx/>
              <a:buNone/>
            </a:pPr>
            <a:r>
              <a:rPr lang="en-US" altLang="en-US" sz="2400" b="1"/>
              <a:t>Conditional Jump Table</a:t>
            </a:r>
          </a:p>
          <a:p>
            <a:endParaRPr lang="en-US" altLang="en-US" sz="2400" noProof="1"/>
          </a:p>
        </p:txBody>
      </p:sp>
      <p:sp>
        <p:nvSpPr>
          <p:cNvPr id="11162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5" name="Table 4"/>
          <p:cNvGraphicFramePr>
            <a:graphicFrameLocks noGrp="1"/>
          </p:cNvGraphicFramePr>
          <p:nvPr/>
        </p:nvGraphicFramePr>
        <p:xfrm>
          <a:off x="647861" y="1728895"/>
          <a:ext cx="8918099" cy="5279826"/>
        </p:xfrm>
        <a:graphic>
          <a:graphicData uri="http://schemas.openxmlformats.org/drawingml/2006/table">
            <a:tbl>
              <a:tblPr firstRow="1" bandRow="1">
                <a:tableStyleId>{5C22544A-7EE6-4342-B048-85BDC9FD1C3A}</a:tableStyleId>
              </a:tblPr>
              <a:tblGrid>
                <a:gridCol w="1026380">
                  <a:extLst>
                    <a:ext uri="{9D8B030D-6E8A-4147-A177-3AD203B41FA5}">
                      <a16:colId xmlns:a16="http://schemas.microsoft.com/office/drawing/2014/main" val="20000"/>
                    </a:ext>
                  </a:extLst>
                </a:gridCol>
                <a:gridCol w="1432243">
                  <a:extLst>
                    <a:ext uri="{9D8B030D-6E8A-4147-A177-3AD203B41FA5}">
                      <a16:colId xmlns:a16="http://schemas.microsoft.com/office/drawing/2014/main" val="20001"/>
                    </a:ext>
                  </a:extLst>
                </a:gridCol>
                <a:gridCol w="209964">
                  <a:extLst>
                    <a:ext uri="{9D8B030D-6E8A-4147-A177-3AD203B41FA5}">
                      <a16:colId xmlns:a16="http://schemas.microsoft.com/office/drawing/2014/main" val="20002"/>
                    </a:ext>
                  </a:extLst>
                </a:gridCol>
                <a:gridCol w="3124756">
                  <a:extLst>
                    <a:ext uri="{9D8B030D-6E8A-4147-A177-3AD203B41FA5}">
                      <a16:colId xmlns:a16="http://schemas.microsoft.com/office/drawing/2014/main" val="20003"/>
                    </a:ext>
                  </a:extLst>
                </a:gridCol>
                <a:gridCol w="3124756">
                  <a:extLst>
                    <a:ext uri="{9D8B030D-6E8A-4147-A177-3AD203B41FA5}">
                      <a16:colId xmlns:a16="http://schemas.microsoft.com/office/drawing/2014/main" val="20004"/>
                    </a:ext>
                  </a:extLst>
                </a:gridCol>
              </a:tblGrid>
              <a:tr h="75976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100" b="1" dirty="0" smtClean="0">
                          <a:solidFill>
                            <a:schemeClr val="tx1"/>
                          </a:solidFill>
                        </a:rPr>
                        <a:t>Sr. No.</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nSpc>
                          <a:spcPct val="100000"/>
                        </a:lnSpc>
                      </a:pPr>
                      <a:r>
                        <a:rPr lang="en-US" sz="2100" b="1" dirty="0" smtClean="0">
                          <a:solidFill>
                            <a:schemeClr val="tx1"/>
                          </a:solidFill>
                        </a:rPr>
                        <a:t>Mnemonic </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p>
                  </a:txBody>
                  <a:tcPr/>
                </a:tc>
                <a:tc>
                  <a:txBody>
                    <a:bodyPr/>
                    <a:lstStyle/>
                    <a:p>
                      <a:pPr>
                        <a:lnSpc>
                          <a:spcPct val="100000"/>
                        </a:lnSpc>
                      </a:pPr>
                      <a:r>
                        <a:rPr lang="en-US" sz="2100" b="1" dirty="0" smtClean="0">
                          <a:solidFill>
                            <a:schemeClr val="tx1"/>
                          </a:solidFill>
                        </a:rPr>
                        <a:t>Meaning </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b="1" dirty="0" smtClean="0">
                          <a:solidFill>
                            <a:schemeClr val="tx1"/>
                          </a:solidFill>
                        </a:rPr>
                        <a:t>Jump Condition</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428649">
                <a:tc gridSpan="5">
                  <a:txBody>
                    <a:bodyPr/>
                    <a:lstStyle/>
                    <a:p>
                      <a:pPr>
                        <a:lnSpc>
                          <a:spcPct val="100000"/>
                        </a:lnSpc>
                      </a:pPr>
                      <a:r>
                        <a:rPr lang="en-US" sz="2100" dirty="0" smtClean="0">
                          <a:solidFill>
                            <a:schemeClr val="tx1"/>
                          </a:solidFill>
                        </a:rPr>
                        <a:t>SIGNED OPEARTIONS</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428649">
                <a:tc>
                  <a:txBody>
                    <a:bodyPr/>
                    <a:lstStyle/>
                    <a:p>
                      <a:pPr>
                        <a:lnSpc>
                          <a:spcPct val="100000"/>
                        </a:lnSpc>
                      </a:pPr>
                      <a:r>
                        <a:rPr lang="en-US" sz="2100" dirty="0" smtClean="0">
                          <a:solidFill>
                            <a:schemeClr val="tx1"/>
                          </a:solidFill>
                        </a:rPr>
                        <a:t>7.</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JO</a:t>
                      </a:r>
                      <a:endParaRPr lang="en-US" sz="2100" dirty="0"/>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nSpc>
                          <a:spcPct val="100000"/>
                        </a:lnSpc>
                      </a:pPr>
                      <a:r>
                        <a:rPr lang="en-US" sz="2100" dirty="0" smtClean="0">
                          <a:solidFill>
                            <a:schemeClr val="tx1"/>
                          </a:solidFill>
                        </a:rPr>
                        <a:t>Overflow</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nSpc>
                          <a:spcPct val="100000"/>
                        </a:lnSpc>
                      </a:pP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OF = 1</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28649">
                <a:tc>
                  <a:txBody>
                    <a:bodyPr/>
                    <a:lstStyle/>
                    <a:p>
                      <a:pPr>
                        <a:lnSpc>
                          <a:spcPct val="100000"/>
                        </a:lnSpc>
                      </a:pPr>
                      <a:r>
                        <a:rPr lang="en-US" sz="2100" dirty="0" smtClean="0">
                          <a:solidFill>
                            <a:schemeClr val="tx1"/>
                          </a:solidFill>
                        </a:rPr>
                        <a:t>8.</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JNO</a:t>
                      </a:r>
                      <a:endParaRPr lang="en-US" sz="2100" dirty="0"/>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nSpc>
                          <a:spcPct val="100000"/>
                        </a:lnSpc>
                      </a:pPr>
                      <a:r>
                        <a:rPr lang="en-US" sz="2100" dirty="0" smtClean="0">
                          <a:solidFill>
                            <a:schemeClr val="tx1"/>
                          </a:solidFill>
                        </a:rPr>
                        <a:t>Not Overflow</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nSpc>
                          <a:spcPct val="100000"/>
                        </a:lnSpc>
                      </a:pP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OF = 0</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28649">
                <a:tc>
                  <a:txBody>
                    <a:bodyPr/>
                    <a:lstStyle/>
                    <a:p>
                      <a:pPr>
                        <a:lnSpc>
                          <a:spcPct val="100000"/>
                        </a:lnSpc>
                      </a:pPr>
                      <a:r>
                        <a:rPr lang="en-US" sz="2100" dirty="0" smtClean="0">
                          <a:solidFill>
                            <a:schemeClr val="tx1"/>
                          </a:solidFill>
                        </a:rPr>
                        <a:t>9.</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JS</a:t>
                      </a:r>
                      <a:endParaRPr lang="en-US" sz="2100" dirty="0"/>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nSpc>
                          <a:spcPct val="100000"/>
                        </a:lnSpc>
                      </a:pPr>
                      <a:r>
                        <a:rPr lang="en-US" sz="2100" dirty="0" smtClean="0">
                          <a:solidFill>
                            <a:schemeClr val="tx1"/>
                          </a:solidFill>
                        </a:rPr>
                        <a:t>Sign</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nSpc>
                          <a:spcPct val="100000"/>
                        </a:lnSpc>
                      </a:pP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SF = 1</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428649">
                <a:tc>
                  <a:txBody>
                    <a:bodyPr/>
                    <a:lstStyle/>
                    <a:p>
                      <a:pPr>
                        <a:lnSpc>
                          <a:spcPct val="100000"/>
                        </a:lnSpc>
                      </a:pPr>
                      <a:r>
                        <a:rPr lang="en-US" sz="2100" dirty="0" smtClean="0">
                          <a:solidFill>
                            <a:schemeClr val="tx1"/>
                          </a:solidFill>
                        </a:rPr>
                        <a:t>10.</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JNS</a:t>
                      </a:r>
                      <a:endParaRPr lang="en-US" sz="2100" dirty="0"/>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nSpc>
                          <a:spcPct val="100000"/>
                        </a:lnSpc>
                      </a:pPr>
                      <a:r>
                        <a:rPr lang="en-US" sz="2100" dirty="0" smtClean="0">
                          <a:solidFill>
                            <a:schemeClr val="tx1"/>
                          </a:solidFill>
                        </a:rPr>
                        <a:t>Not Sign</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nSpc>
                          <a:spcPct val="100000"/>
                        </a:lnSpc>
                      </a:pP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SF =</a:t>
                      </a:r>
                      <a:r>
                        <a:rPr lang="en-US" sz="2100" baseline="0" dirty="0" smtClean="0">
                          <a:solidFill>
                            <a:schemeClr val="tx1"/>
                          </a:solidFill>
                        </a:rPr>
                        <a:t> 0</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428649">
                <a:tc>
                  <a:txBody>
                    <a:bodyPr/>
                    <a:lstStyle/>
                    <a:p>
                      <a:pPr>
                        <a:lnSpc>
                          <a:spcPct val="100000"/>
                        </a:lnSpc>
                      </a:pPr>
                      <a:r>
                        <a:rPr lang="en-US" sz="2100" dirty="0" smtClean="0">
                          <a:solidFill>
                            <a:schemeClr val="tx1"/>
                          </a:solidFill>
                        </a:rPr>
                        <a:t>11.</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JL/JNGE</a:t>
                      </a:r>
                      <a:endParaRPr lang="en-US" sz="2100" dirty="0"/>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nSpc>
                          <a:spcPct val="100000"/>
                        </a:lnSpc>
                      </a:pPr>
                      <a:r>
                        <a:rPr lang="en-US" sz="2100" dirty="0" smtClean="0">
                          <a:solidFill>
                            <a:schemeClr val="tx1"/>
                          </a:solidFill>
                        </a:rPr>
                        <a:t>Less</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nSpc>
                          <a:spcPct val="100000"/>
                        </a:lnSpc>
                      </a:pP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(SF </a:t>
                      </a:r>
                      <a:r>
                        <a:rPr lang="en-US" sz="2100" dirty="0" err="1" smtClean="0">
                          <a:solidFill>
                            <a:schemeClr val="tx1"/>
                          </a:solidFill>
                        </a:rPr>
                        <a:t>ExOr</a:t>
                      </a:r>
                      <a:r>
                        <a:rPr lang="en-US" sz="2100" baseline="0" dirty="0" smtClean="0">
                          <a:solidFill>
                            <a:schemeClr val="tx1"/>
                          </a:solidFill>
                        </a:rPr>
                        <a:t> OF) = 1</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428649">
                <a:tc>
                  <a:txBody>
                    <a:bodyPr/>
                    <a:lstStyle/>
                    <a:p>
                      <a:pPr>
                        <a:lnSpc>
                          <a:spcPct val="100000"/>
                        </a:lnSpc>
                      </a:pPr>
                      <a:r>
                        <a:rPr lang="en-US" sz="2100" dirty="0" smtClean="0">
                          <a:solidFill>
                            <a:schemeClr val="tx1"/>
                          </a:solidFill>
                        </a:rPr>
                        <a:t>12.</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JGE/JNL</a:t>
                      </a:r>
                      <a:endParaRPr lang="en-US" sz="2100" dirty="0"/>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nSpc>
                          <a:spcPct val="100000"/>
                        </a:lnSpc>
                      </a:pPr>
                      <a:r>
                        <a:rPr lang="en-US" sz="2100" dirty="0" smtClean="0">
                          <a:solidFill>
                            <a:schemeClr val="tx1"/>
                          </a:solidFill>
                        </a:rPr>
                        <a:t>Greater or Equal</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nSpc>
                          <a:spcPct val="100000"/>
                        </a:lnSpc>
                      </a:pP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(SF </a:t>
                      </a:r>
                      <a:r>
                        <a:rPr lang="en-US" sz="2100" dirty="0" err="1" smtClean="0">
                          <a:solidFill>
                            <a:schemeClr val="tx1"/>
                          </a:solidFill>
                        </a:rPr>
                        <a:t>ExOr</a:t>
                      </a:r>
                      <a:r>
                        <a:rPr lang="en-US" sz="2100" baseline="0" dirty="0" smtClean="0">
                          <a:solidFill>
                            <a:schemeClr val="tx1"/>
                          </a:solidFill>
                        </a:rPr>
                        <a:t> OF) = 0</a:t>
                      </a:r>
                      <a:endParaRPr lang="en-US" sz="2100" dirty="0"/>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759761">
                <a:tc>
                  <a:txBody>
                    <a:bodyPr/>
                    <a:lstStyle/>
                    <a:p>
                      <a:pPr>
                        <a:lnSpc>
                          <a:spcPct val="100000"/>
                        </a:lnSpc>
                      </a:pPr>
                      <a:r>
                        <a:rPr lang="en-US" sz="2100" dirty="0" smtClean="0">
                          <a:solidFill>
                            <a:schemeClr val="tx1"/>
                          </a:solidFill>
                        </a:rPr>
                        <a:t>13.</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JLE/JNG</a:t>
                      </a:r>
                      <a:endParaRPr lang="en-US" sz="2100" dirty="0"/>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nSpc>
                          <a:spcPct val="100000"/>
                        </a:lnSpc>
                      </a:pPr>
                      <a:r>
                        <a:rPr lang="en-US" sz="2100" dirty="0" smtClean="0">
                          <a:solidFill>
                            <a:schemeClr val="tx1"/>
                          </a:solidFill>
                        </a:rPr>
                        <a:t>Less or Equal</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nSpc>
                          <a:spcPct val="100000"/>
                        </a:lnSpc>
                      </a:pP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((SF </a:t>
                      </a:r>
                      <a:r>
                        <a:rPr lang="en-US" sz="2100" dirty="0" err="1" smtClean="0">
                          <a:solidFill>
                            <a:schemeClr val="tx1"/>
                          </a:solidFill>
                        </a:rPr>
                        <a:t>ExOr</a:t>
                      </a:r>
                      <a:r>
                        <a:rPr lang="en-US" sz="2100" baseline="0" dirty="0" smtClean="0">
                          <a:solidFill>
                            <a:schemeClr val="tx1"/>
                          </a:solidFill>
                        </a:rPr>
                        <a:t> OF) + ZF) = 1</a:t>
                      </a:r>
                      <a:endParaRPr lang="en-US" sz="2100" dirty="0"/>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r h="759761">
                <a:tc>
                  <a:txBody>
                    <a:bodyPr/>
                    <a:lstStyle/>
                    <a:p>
                      <a:pPr>
                        <a:lnSpc>
                          <a:spcPct val="100000"/>
                        </a:lnSpc>
                      </a:pPr>
                      <a:r>
                        <a:rPr lang="en-US" sz="2100" dirty="0" smtClean="0">
                          <a:solidFill>
                            <a:schemeClr val="tx1"/>
                          </a:solidFill>
                        </a:rPr>
                        <a:t>14.</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00000"/>
                        </a:lnSpc>
                      </a:pPr>
                      <a:r>
                        <a:rPr lang="en-US" sz="2100" dirty="0" smtClean="0">
                          <a:solidFill>
                            <a:schemeClr val="tx1"/>
                          </a:solidFill>
                        </a:rPr>
                        <a:t>JG/JNLE</a:t>
                      </a:r>
                      <a:endParaRPr lang="en-US" sz="2100" dirty="0"/>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nSpc>
                          <a:spcPct val="100000"/>
                        </a:lnSpc>
                      </a:pPr>
                      <a:r>
                        <a:rPr lang="en-US" sz="2100" dirty="0" smtClean="0">
                          <a:solidFill>
                            <a:schemeClr val="tx1"/>
                          </a:solidFill>
                        </a:rPr>
                        <a:t>Greater</a:t>
                      </a:r>
                      <a:endParaRPr lang="en-US" sz="2100" dirty="0">
                        <a:solidFill>
                          <a:schemeClr val="tx1"/>
                        </a:solidFill>
                      </a:endParaRPr>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a:lnSpc>
                          <a:spcPct val="100000"/>
                        </a:lnSpc>
                      </a:pP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100" dirty="0" smtClean="0">
                          <a:solidFill>
                            <a:schemeClr val="tx1"/>
                          </a:solidFill>
                        </a:rPr>
                        <a:t>((SF </a:t>
                      </a:r>
                      <a:r>
                        <a:rPr lang="en-US" sz="2100" dirty="0" err="1" smtClean="0">
                          <a:solidFill>
                            <a:schemeClr val="tx1"/>
                          </a:solidFill>
                        </a:rPr>
                        <a:t>ExOr</a:t>
                      </a:r>
                      <a:r>
                        <a:rPr lang="en-US" sz="2100" baseline="0" dirty="0" smtClean="0">
                          <a:solidFill>
                            <a:schemeClr val="tx1"/>
                          </a:solidFill>
                        </a:rPr>
                        <a:t> OF) + ZF) = 0</a:t>
                      </a:r>
                      <a:endParaRPr lang="en-US" sz="2100" dirty="0"/>
                    </a:p>
                  </a:txBody>
                  <a:tcPr marL="100580" marR="100580"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bl>
          </a:graphicData>
        </a:graphic>
      </p:graphicFrame>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B2446758-4577-43A6-B7BF-8174D203466A}" type="slidenum">
              <a:rPr lang="en-US" altLang="en-US" smtClean="0">
                <a:latin typeface="Comic Sans MS" pitchFamily="66" charset="0"/>
              </a:rPr>
              <a:pPr/>
              <a:t>122</a:t>
            </a:fld>
            <a:endParaRPr lang="en-US" altLang="en-US" smtClean="0">
              <a:latin typeface="Times New Roman" pitchFamily="18" charset="0"/>
            </a:endParaRPr>
          </a:p>
        </p:txBody>
      </p:sp>
      <p:sp>
        <p:nvSpPr>
          <p:cNvPr id="112643" name="Rectangle 3"/>
          <p:cNvSpPr>
            <a:spLocks noGrp="1" noChangeArrowheads="1"/>
          </p:cNvSpPr>
          <p:nvPr>
            <p:ph type="body" idx="1"/>
          </p:nvPr>
        </p:nvSpPr>
        <p:spPr/>
        <p:txBody>
          <a:bodyPr/>
          <a:lstStyle/>
          <a:p>
            <a:pPr>
              <a:buFontTx/>
              <a:buNone/>
            </a:pPr>
            <a:r>
              <a:rPr lang="en-US" altLang="en-US" sz="2400" b="1"/>
              <a:t>Conditional Jump Table</a:t>
            </a:r>
          </a:p>
          <a:p>
            <a:endParaRPr lang="en-US" altLang="en-US" sz="2400" noProof="1"/>
          </a:p>
        </p:txBody>
      </p:sp>
      <p:sp>
        <p:nvSpPr>
          <p:cNvPr id="11264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5" name="Table 4"/>
          <p:cNvGraphicFramePr>
            <a:graphicFrameLocks noGrp="1"/>
          </p:cNvGraphicFramePr>
          <p:nvPr/>
        </p:nvGraphicFramePr>
        <p:xfrm>
          <a:off x="513399" y="2076026"/>
          <a:ext cx="8829040" cy="3565344"/>
        </p:xfrm>
        <a:graphic>
          <a:graphicData uri="http://schemas.openxmlformats.org/drawingml/2006/table">
            <a:tbl>
              <a:tblPr firstRow="1" bandRow="1">
                <a:tableStyleId>{5C22544A-7EE6-4342-B048-85BDC9FD1C3A}</a:tableStyleId>
              </a:tblPr>
              <a:tblGrid>
                <a:gridCol w="1274064">
                  <a:extLst>
                    <a:ext uri="{9D8B030D-6E8A-4147-A177-3AD203B41FA5}">
                      <a16:colId xmlns:a16="http://schemas.microsoft.com/office/drawing/2014/main" val="20000"/>
                    </a:ext>
                  </a:extLst>
                </a:gridCol>
                <a:gridCol w="1654048">
                  <a:extLst>
                    <a:ext uri="{9D8B030D-6E8A-4147-A177-3AD203B41FA5}">
                      <a16:colId xmlns:a16="http://schemas.microsoft.com/office/drawing/2014/main" val="20001"/>
                    </a:ext>
                  </a:extLst>
                </a:gridCol>
                <a:gridCol w="2972816">
                  <a:extLst>
                    <a:ext uri="{9D8B030D-6E8A-4147-A177-3AD203B41FA5}">
                      <a16:colId xmlns:a16="http://schemas.microsoft.com/office/drawing/2014/main" val="20002"/>
                    </a:ext>
                  </a:extLst>
                </a:gridCol>
                <a:gridCol w="2928112">
                  <a:extLst>
                    <a:ext uri="{9D8B030D-6E8A-4147-A177-3AD203B41FA5}">
                      <a16:colId xmlns:a16="http://schemas.microsoft.com/office/drawing/2014/main" val="20003"/>
                    </a:ext>
                  </a:extLst>
                </a:gridCol>
              </a:tblGrid>
              <a:tr h="594224">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b="1" dirty="0" smtClean="0">
                          <a:solidFill>
                            <a:schemeClr val="tx1"/>
                          </a:solidFill>
                        </a:rPr>
                        <a:t>Sr. No.</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b="1" dirty="0" smtClean="0">
                          <a:solidFill>
                            <a:schemeClr val="tx1"/>
                          </a:solidFill>
                        </a:rPr>
                        <a:t>Mnemonic </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b="1" dirty="0" smtClean="0">
                          <a:solidFill>
                            <a:schemeClr val="tx1"/>
                          </a:solidFill>
                        </a:rPr>
                        <a:t>Meaning </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b="1" dirty="0" smtClean="0">
                          <a:solidFill>
                            <a:schemeClr val="tx1"/>
                          </a:solidFill>
                        </a:rPr>
                        <a:t>Jump Condition</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94224">
                <a:tc gridSpan="4">
                  <a:txBody>
                    <a:bodyPr/>
                    <a:lstStyle/>
                    <a:p>
                      <a:pPr>
                        <a:lnSpc>
                          <a:spcPct val="150000"/>
                        </a:lnSpc>
                      </a:pPr>
                      <a:r>
                        <a:rPr lang="en-US" sz="2100" dirty="0" smtClean="0">
                          <a:solidFill>
                            <a:schemeClr val="tx1"/>
                          </a:solidFill>
                        </a:rPr>
                        <a:t>UNSIGNED OPERATIONS</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p>
                  </a:txBody>
                  <a:tcPr/>
                </a:tc>
                <a:extLst>
                  <a:ext uri="{0D108BD9-81ED-4DB2-BD59-A6C34878D82A}">
                    <a16:rowId xmlns:a16="http://schemas.microsoft.com/office/drawing/2014/main" val="10001"/>
                  </a:ext>
                </a:extLst>
              </a:tr>
              <a:tr h="594224">
                <a:tc>
                  <a:txBody>
                    <a:bodyPr/>
                    <a:lstStyle/>
                    <a:p>
                      <a:pPr>
                        <a:lnSpc>
                          <a:spcPct val="150000"/>
                        </a:lnSpc>
                      </a:pPr>
                      <a:r>
                        <a:rPr lang="en-US" sz="2100" dirty="0" smtClean="0">
                          <a:solidFill>
                            <a:schemeClr val="tx1"/>
                          </a:solidFill>
                        </a:rPr>
                        <a:t>15.</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t>JB/JNAE</a:t>
                      </a:r>
                      <a:endParaRPr lang="en-US" sz="2100" dirty="0"/>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Below</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CF = 1</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94224">
                <a:tc>
                  <a:txBody>
                    <a:bodyPr/>
                    <a:lstStyle/>
                    <a:p>
                      <a:pPr>
                        <a:lnSpc>
                          <a:spcPct val="150000"/>
                        </a:lnSpc>
                      </a:pPr>
                      <a:r>
                        <a:rPr lang="en-US" sz="2100" dirty="0" smtClean="0">
                          <a:solidFill>
                            <a:schemeClr val="tx1"/>
                          </a:solidFill>
                        </a:rPr>
                        <a:t>16.</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t>JAE/JNB</a:t>
                      </a:r>
                      <a:endParaRPr lang="en-US" sz="2100" dirty="0"/>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Above or Equal</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CF = 0</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594224">
                <a:tc>
                  <a:txBody>
                    <a:bodyPr/>
                    <a:lstStyle/>
                    <a:p>
                      <a:pPr>
                        <a:lnSpc>
                          <a:spcPct val="150000"/>
                        </a:lnSpc>
                      </a:pPr>
                      <a:r>
                        <a:rPr lang="en-US" sz="2100" dirty="0" smtClean="0">
                          <a:solidFill>
                            <a:schemeClr val="tx1"/>
                          </a:solidFill>
                        </a:rPr>
                        <a:t>17.</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t>JBE/JNA</a:t>
                      </a:r>
                      <a:endParaRPr lang="en-US" sz="2100" dirty="0"/>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Below or Equal</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(SF </a:t>
                      </a:r>
                      <a:r>
                        <a:rPr lang="en-US" sz="2100" dirty="0" err="1" smtClean="0">
                          <a:solidFill>
                            <a:schemeClr val="tx1"/>
                          </a:solidFill>
                        </a:rPr>
                        <a:t>ExOr</a:t>
                      </a:r>
                      <a:r>
                        <a:rPr lang="en-US" sz="2100" baseline="0" dirty="0" smtClean="0">
                          <a:solidFill>
                            <a:schemeClr val="tx1"/>
                          </a:solidFill>
                        </a:rPr>
                        <a:t> ZF) = 1</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594224">
                <a:tc>
                  <a:txBody>
                    <a:bodyPr/>
                    <a:lstStyle/>
                    <a:p>
                      <a:pPr>
                        <a:lnSpc>
                          <a:spcPct val="150000"/>
                        </a:lnSpc>
                      </a:pPr>
                      <a:r>
                        <a:rPr lang="en-US" sz="2100" dirty="0" smtClean="0">
                          <a:solidFill>
                            <a:schemeClr val="tx1"/>
                          </a:solidFill>
                        </a:rPr>
                        <a:t>18.</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t>JA/JNBE</a:t>
                      </a:r>
                      <a:endParaRPr lang="en-US" sz="2100" dirty="0"/>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Above</a:t>
                      </a:r>
                      <a:endParaRPr lang="en-US" sz="2100" dirty="0">
                        <a:solidFill>
                          <a:schemeClr val="tx1"/>
                        </a:solidFill>
                      </a:endParaRPr>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(SF </a:t>
                      </a:r>
                      <a:r>
                        <a:rPr lang="en-US" sz="2100" dirty="0" err="1" smtClean="0">
                          <a:solidFill>
                            <a:schemeClr val="tx1"/>
                          </a:solidFill>
                        </a:rPr>
                        <a:t>ExOr</a:t>
                      </a:r>
                      <a:r>
                        <a:rPr lang="en-US" sz="2100" baseline="0" dirty="0" smtClean="0">
                          <a:solidFill>
                            <a:schemeClr val="tx1"/>
                          </a:solidFill>
                        </a:rPr>
                        <a:t> OF) = 0</a:t>
                      </a:r>
                      <a:endParaRPr lang="en-US" sz="2100" dirty="0"/>
                    </a:p>
                  </a:txBody>
                  <a:tcPr marL="100584" marR="100584" marT="48778" marB="4877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0ABBA3C0-195C-4808-8C62-98B1817996F3}" type="slidenum">
              <a:rPr lang="en-US" altLang="en-US" smtClean="0">
                <a:latin typeface="Comic Sans MS" pitchFamily="66" charset="0"/>
              </a:rPr>
              <a:pPr/>
              <a:t>123</a:t>
            </a:fld>
            <a:endParaRPr lang="en-US" altLang="en-US" smtClean="0">
              <a:latin typeface="Times New Roman" pitchFamily="18" charset="0"/>
            </a:endParaRPr>
          </a:p>
        </p:txBody>
      </p:sp>
      <p:sp>
        <p:nvSpPr>
          <p:cNvPr id="113667" name="Rectangle 3"/>
          <p:cNvSpPr>
            <a:spLocks noGrp="1" noChangeArrowheads="1"/>
          </p:cNvSpPr>
          <p:nvPr>
            <p:ph type="body" idx="1"/>
          </p:nvPr>
        </p:nvSpPr>
        <p:spPr/>
        <p:txBody>
          <a:bodyPr/>
          <a:lstStyle/>
          <a:p>
            <a:pPr>
              <a:lnSpc>
                <a:spcPct val="150000"/>
              </a:lnSpc>
              <a:buFontTx/>
              <a:buNone/>
            </a:pPr>
            <a:r>
              <a:rPr lang="en-US" altLang="en-US" sz="2100" b="1"/>
              <a:t>3.	CALL Des: Unconditional Call</a:t>
            </a:r>
          </a:p>
          <a:p>
            <a:pPr>
              <a:lnSpc>
                <a:spcPct val="150000"/>
              </a:lnSpc>
              <a:buFontTx/>
              <a:buNone/>
            </a:pPr>
            <a:endParaRPr lang="en-US" altLang="en-US" sz="2100" b="1"/>
          </a:p>
          <a:p>
            <a:pPr>
              <a:lnSpc>
                <a:spcPct val="150000"/>
              </a:lnSpc>
            </a:pPr>
            <a:r>
              <a:rPr lang="en-US" altLang="en-US" sz="2100"/>
              <a:t>This instruction is used to call a subroutine or function or procedure with intention of coming back to the main program.</a:t>
            </a:r>
          </a:p>
          <a:p>
            <a:pPr>
              <a:lnSpc>
                <a:spcPct val="150000"/>
              </a:lnSpc>
            </a:pPr>
            <a:endParaRPr lang="en-US" altLang="en-US" sz="2100"/>
          </a:p>
          <a:p>
            <a:pPr>
              <a:lnSpc>
                <a:spcPct val="150000"/>
              </a:lnSpc>
            </a:pPr>
            <a:r>
              <a:rPr lang="en-US" altLang="en-US" sz="2100"/>
              <a:t>8086 saves the address of the next instruction after CALL onto stack before branching to the subroutine </a:t>
            </a:r>
          </a:p>
          <a:p>
            <a:pPr>
              <a:lnSpc>
                <a:spcPct val="150000"/>
              </a:lnSpc>
            </a:pPr>
            <a:endParaRPr lang="en-US" altLang="en-US" sz="2100"/>
          </a:p>
          <a:p>
            <a:pPr>
              <a:lnSpc>
                <a:spcPct val="150000"/>
              </a:lnSpc>
            </a:pPr>
            <a:r>
              <a:rPr lang="en-US" altLang="en-US" sz="2100"/>
              <a:t>Two types of Call: i)	Near CALL </a:t>
            </a:r>
          </a:p>
          <a:p>
            <a:pPr>
              <a:lnSpc>
                <a:spcPct val="150000"/>
              </a:lnSpc>
              <a:buFontTx/>
              <a:buNone/>
            </a:pPr>
            <a:r>
              <a:rPr lang="en-US" altLang="en-US" sz="2100"/>
              <a:t>			        ii)  Far CALL</a:t>
            </a:r>
          </a:p>
          <a:p>
            <a:pPr>
              <a:lnSpc>
                <a:spcPct val="150000"/>
              </a:lnSpc>
              <a:buFontTx/>
              <a:buNone/>
            </a:pPr>
            <a:r>
              <a:rPr lang="en-US" altLang="en-US" sz="2100"/>
              <a:t>				</a:t>
            </a:r>
          </a:p>
          <a:p>
            <a:pPr>
              <a:lnSpc>
                <a:spcPct val="150000"/>
              </a:lnSpc>
              <a:buFontTx/>
              <a:buNone/>
            </a:pPr>
            <a:endParaRPr lang="en-US" altLang="en-US" sz="2100" noProof="1"/>
          </a:p>
        </p:txBody>
      </p:sp>
      <p:sp>
        <p:nvSpPr>
          <p:cNvPr id="11366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78DCCB72-9B77-4D17-90A3-28893CCB2930}" type="slidenum">
              <a:rPr lang="en-US" altLang="en-US" smtClean="0">
                <a:latin typeface="Comic Sans MS" pitchFamily="66" charset="0"/>
              </a:rPr>
              <a:pPr/>
              <a:t>124</a:t>
            </a:fld>
            <a:endParaRPr lang="en-US" altLang="en-US" smtClean="0">
              <a:latin typeface="Times New Roman" pitchFamily="18" charset="0"/>
            </a:endParaRPr>
          </a:p>
        </p:txBody>
      </p:sp>
      <p:sp>
        <p:nvSpPr>
          <p:cNvPr id="103427" name="Rectangle 3"/>
          <p:cNvSpPr>
            <a:spLocks noGrp="1" noChangeArrowheads="1"/>
          </p:cNvSpPr>
          <p:nvPr>
            <p:ph type="body" idx="1"/>
          </p:nvPr>
        </p:nvSpPr>
        <p:spPr>
          <a:xfrm>
            <a:off x="380685" y="877147"/>
            <a:ext cx="9342436" cy="5445760"/>
          </a:xfrm>
        </p:spPr>
        <p:txBody>
          <a:bodyPr/>
          <a:lstStyle/>
          <a:p>
            <a:pPr>
              <a:lnSpc>
                <a:spcPct val="150000"/>
              </a:lnSpc>
              <a:spcBef>
                <a:spcPct val="0"/>
              </a:spcBef>
              <a:buFontTx/>
              <a:buNone/>
              <a:defRPr/>
            </a:pPr>
            <a:r>
              <a:rPr lang="en-US" sz="2800" b="1" u="sng" dirty="0"/>
              <a:t>Intra Segment (Near) CALL</a:t>
            </a:r>
          </a:p>
          <a:p>
            <a:pPr>
              <a:lnSpc>
                <a:spcPct val="150000"/>
              </a:lnSpc>
              <a:defRPr/>
            </a:pPr>
            <a:r>
              <a:rPr lang="en-US" sz="2100" dirty="0"/>
              <a:t>The new subroutine called must be in the same segment (hence intra - segment)</a:t>
            </a:r>
          </a:p>
          <a:p>
            <a:pPr>
              <a:lnSpc>
                <a:spcPct val="150000"/>
              </a:lnSpc>
              <a:defRPr/>
            </a:pPr>
            <a:r>
              <a:rPr lang="en-US" sz="2100" dirty="0"/>
              <a:t>The CALL address: Specified directly in the instruction or through registers or memory location</a:t>
            </a:r>
          </a:p>
          <a:p>
            <a:pPr>
              <a:lnSpc>
                <a:spcPct val="150000"/>
              </a:lnSpc>
              <a:defRPr/>
            </a:pPr>
            <a:r>
              <a:rPr lang="en-US" sz="2100" dirty="0"/>
              <a:t>Sequence executed for a Near CALL</a:t>
            </a:r>
          </a:p>
          <a:p>
            <a:pPr marL="881725">
              <a:buFontTx/>
              <a:buAutoNum type="romanLcPeriod"/>
              <a:defRPr/>
            </a:pPr>
            <a:r>
              <a:rPr lang="en-US" sz="2100" dirty="0"/>
              <a:t>8086 will </a:t>
            </a:r>
            <a:r>
              <a:rPr lang="en-US" sz="2100" b="1" dirty="0"/>
              <a:t>PUSH Current IP </a:t>
            </a:r>
            <a:r>
              <a:rPr lang="en-US" sz="2100" dirty="0"/>
              <a:t>into the Stack.</a:t>
            </a:r>
          </a:p>
          <a:p>
            <a:pPr marL="881725">
              <a:buFontTx/>
              <a:buAutoNum type="romanLcPeriod"/>
              <a:defRPr/>
            </a:pPr>
            <a:r>
              <a:rPr lang="en-US" sz="2100" b="1" dirty="0"/>
              <a:t>Decrement SP by 2</a:t>
            </a:r>
          </a:p>
          <a:p>
            <a:pPr marL="881725">
              <a:buFontTx/>
              <a:buAutoNum type="romanLcPeriod"/>
              <a:defRPr/>
            </a:pPr>
            <a:r>
              <a:rPr lang="en-US" sz="2100" b="1" dirty="0"/>
              <a:t>New Value</a:t>
            </a:r>
            <a:r>
              <a:rPr lang="en-US" sz="2100" dirty="0"/>
              <a:t> loaded into </a:t>
            </a:r>
            <a:r>
              <a:rPr lang="en-US" sz="2100" b="1" dirty="0"/>
              <a:t>IP</a:t>
            </a:r>
          </a:p>
          <a:p>
            <a:pPr marL="881725">
              <a:buFontTx/>
              <a:buAutoNum type="romanLcPeriod"/>
              <a:defRPr/>
            </a:pPr>
            <a:r>
              <a:rPr lang="en-US" sz="2100" b="1" dirty="0"/>
              <a:t>Control transferred </a:t>
            </a:r>
            <a:r>
              <a:rPr lang="en-US" sz="2100" dirty="0"/>
              <a:t>to a subroutine within the same segment.</a:t>
            </a:r>
          </a:p>
          <a:p>
            <a:pPr>
              <a:spcBef>
                <a:spcPct val="0"/>
              </a:spcBef>
              <a:buSzPct val="100000"/>
              <a:buFontTx/>
              <a:buNone/>
              <a:defRPr/>
            </a:pPr>
            <a:r>
              <a:rPr lang="en-US" sz="1800" b="1" dirty="0" err="1">
                <a:solidFill>
                  <a:schemeClr val="accent2"/>
                </a:solidFill>
              </a:rPr>
              <a:t>Eg</a:t>
            </a:r>
            <a:r>
              <a:rPr lang="en-US" sz="1800" b="1" dirty="0">
                <a:solidFill>
                  <a:schemeClr val="accent2"/>
                </a:solidFill>
              </a:rPr>
              <a:t>: CALL </a:t>
            </a:r>
            <a:r>
              <a:rPr lang="en-US" sz="1800" b="1" dirty="0" err="1">
                <a:solidFill>
                  <a:schemeClr val="accent2"/>
                </a:solidFill>
              </a:rPr>
              <a:t>subADD</a:t>
            </a:r>
            <a:r>
              <a:rPr lang="en-US" sz="1800" b="1" dirty="0">
                <a:solidFill>
                  <a:schemeClr val="accent2"/>
                </a:solidFill>
              </a:rPr>
              <a:t>	;</a:t>
            </a:r>
            <a:r>
              <a:rPr lang="en-US" sz="1800" b="1" i="1" dirty="0">
                <a:solidFill>
                  <a:schemeClr val="accent2"/>
                </a:solidFill>
              </a:rPr>
              <a:t>{SS:[SP-1], SS::[SP-2]}		 IP,</a:t>
            </a:r>
          </a:p>
          <a:p>
            <a:pPr>
              <a:spcBef>
                <a:spcPct val="0"/>
              </a:spcBef>
              <a:buSzPct val="100000"/>
              <a:buFontTx/>
              <a:buNone/>
              <a:defRPr/>
            </a:pPr>
            <a:r>
              <a:rPr lang="en-US" sz="1800" b="1" i="1" dirty="0">
                <a:solidFill>
                  <a:schemeClr val="accent2"/>
                </a:solidFill>
              </a:rPr>
              <a:t>				; SP              </a:t>
            </a:r>
            <a:r>
              <a:rPr lang="en-US" sz="1800" b="1" i="1" dirty="0" err="1">
                <a:solidFill>
                  <a:schemeClr val="accent2"/>
                </a:solidFill>
              </a:rPr>
              <a:t>SP</a:t>
            </a:r>
            <a:r>
              <a:rPr lang="en-US" sz="1800" b="1" i="1" dirty="0">
                <a:solidFill>
                  <a:schemeClr val="accent2"/>
                </a:solidFill>
              </a:rPr>
              <a:t>-2</a:t>
            </a:r>
          </a:p>
          <a:p>
            <a:pPr>
              <a:spcBef>
                <a:spcPct val="0"/>
              </a:spcBef>
              <a:buSzPct val="100000"/>
              <a:buFontTx/>
              <a:buNone/>
              <a:defRPr/>
            </a:pPr>
            <a:r>
              <a:rPr lang="en-US" sz="1800" b="1" i="1" dirty="0">
                <a:solidFill>
                  <a:schemeClr val="accent2"/>
                </a:solidFill>
              </a:rPr>
              <a:t>				 ; IP              New Offset Address of </a:t>
            </a:r>
            <a:r>
              <a:rPr lang="en-US" sz="1800" b="1" i="1" dirty="0" err="1">
                <a:solidFill>
                  <a:schemeClr val="accent2"/>
                </a:solidFill>
              </a:rPr>
              <a:t>subAdd</a:t>
            </a:r>
            <a:endParaRPr lang="en-US" sz="1800" b="1" i="1" dirty="0">
              <a:solidFill>
                <a:schemeClr val="accent2"/>
              </a:solidFill>
            </a:endParaRPr>
          </a:p>
        </p:txBody>
      </p:sp>
      <p:sp>
        <p:nvSpPr>
          <p:cNvPr id="11469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pSp>
        <p:nvGrpSpPr>
          <p:cNvPr id="114693" name="Group 7"/>
          <p:cNvGrpSpPr>
            <a:grpSpLocks/>
          </p:cNvGrpSpPr>
          <p:nvPr/>
        </p:nvGrpSpPr>
        <p:grpSpPr bwMode="auto">
          <a:xfrm>
            <a:off x="4056539" y="5916509"/>
            <a:ext cx="3029743" cy="673947"/>
            <a:chOff x="3748405" y="5079415"/>
            <a:chExt cx="2753678" cy="631775"/>
          </a:xfrm>
        </p:grpSpPr>
        <p:cxnSp>
          <p:nvCxnSpPr>
            <p:cNvPr id="114694" name="Straight Arrow Connector 5"/>
            <p:cNvCxnSpPr>
              <a:cxnSpLocks noChangeShapeType="1"/>
            </p:cNvCxnSpPr>
            <p:nvPr/>
          </p:nvCxnSpPr>
          <p:spPr bwMode="auto">
            <a:xfrm rot="10800000">
              <a:off x="5973445" y="5079415"/>
              <a:ext cx="528638" cy="158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4695" name="Straight Arrow Connector 5"/>
            <p:cNvCxnSpPr>
              <a:cxnSpLocks noChangeShapeType="1"/>
            </p:cNvCxnSpPr>
            <p:nvPr/>
          </p:nvCxnSpPr>
          <p:spPr bwMode="auto">
            <a:xfrm rot="10800000">
              <a:off x="3748405" y="5333683"/>
              <a:ext cx="528638" cy="158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4696" name="Straight Arrow Connector 6"/>
            <p:cNvCxnSpPr>
              <a:cxnSpLocks noChangeShapeType="1"/>
            </p:cNvCxnSpPr>
            <p:nvPr/>
          </p:nvCxnSpPr>
          <p:spPr bwMode="auto">
            <a:xfrm rot="10800000">
              <a:off x="3758565" y="5709603"/>
              <a:ext cx="528638" cy="158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grpSp>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p:cNvSpPr txBox="1">
            <a:spLocks noChangeArrowheads="1"/>
          </p:cNvSpPr>
          <p:nvPr/>
        </p:nvSpPr>
        <p:spPr bwMode="auto">
          <a:xfrm>
            <a:off x="288134" y="5156201"/>
            <a:ext cx="9342436" cy="1137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lstStyle>
            <a:lvl1pPr marL="342900" indent="-342900"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buClr>
                <a:srgbClr val="9900CC"/>
              </a:buClr>
              <a:buSzPct val="100000"/>
            </a:pPr>
            <a:r>
              <a:rPr lang="en-US" altLang="en-US" sz="1800" b="1">
                <a:solidFill>
                  <a:schemeClr val="accent2"/>
                </a:solidFill>
              </a:rPr>
              <a:t>Eg: CALL subADD	;</a:t>
            </a:r>
            <a:r>
              <a:rPr lang="en-US" altLang="en-US" sz="1800" b="1" i="1">
                <a:solidFill>
                  <a:schemeClr val="accent2"/>
                </a:solidFill>
              </a:rPr>
              <a:t>{SS:[SP-1], SS::[SP-2]}		 IP,</a:t>
            </a:r>
          </a:p>
          <a:p>
            <a:pPr>
              <a:buClr>
                <a:srgbClr val="9900CC"/>
              </a:buClr>
              <a:buSzPct val="100000"/>
            </a:pPr>
            <a:r>
              <a:rPr lang="en-US" altLang="en-US" sz="1800" b="1" i="1">
                <a:solidFill>
                  <a:schemeClr val="accent2"/>
                </a:solidFill>
              </a:rPr>
              <a:t>				; SP              SP-2</a:t>
            </a:r>
          </a:p>
          <a:p>
            <a:pPr>
              <a:buClr>
                <a:srgbClr val="9900CC"/>
              </a:buClr>
              <a:buSzPct val="100000"/>
            </a:pPr>
            <a:r>
              <a:rPr lang="en-US" altLang="en-US" sz="1800" b="1" i="1">
                <a:solidFill>
                  <a:schemeClr val="accent2"/>
                </a:solidFill>
              </a:rPr>
              <a:t>				 ; IP              New Offset Address of subAdd</a:t>
            </a:r>
          </a:p>
        </p:txBody>
      </p:sp>
      <p:sp>
        <p:nvSpPr>
          <p:cNvPr id="115715"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F21C2E9C-95F4-4867-9CEA-D393C2FB7F7B}" type="slidenum">
              <a:rPr lang="en-US" altLang="en-US" smtClean="0">
                <a:latin typeface="Comic Sans MS" pitchFamily="66" charset="0"/>
              </a:rPr>
              <a:pPr/>
              <a:t>125</a:t>
            </a:fld>
            <a:endParaRPr lang="en-US" altLang="en-US" smtClean="0">
              <a:latin typeface="Times New Roman" pitchFamily="18" charset="0"/>
            </a:endParaRPr>
          </a:p>
        </p:txBody>
      </p:sp>
      <p:sp>
        <p:nvSpPr>
          <p:cNvPr id="103427" name="Rectangle 3"/>
          <p:cNvSpPr>
            <a:spLocks noGrp="1" noChangeArrowheads="1"/>
          </p:cNvSpPr>
          <p:nvPr>
            <p:ph type="body" idx="1"/>
          </p:nvPr>
        </p:nvSpPr>
        <p:spPr>
          <a:xfrm>
            <a:off x="380685" y="1153164"/>
            <a:ext cx="9342436" cy="1405467"/>
          </a:xfrm>
        </p:spPr>
        <p:txBody>
          <a:bodyPr/>
          <a:lstStyle/>
          <a:p>
            <a:pPr>
              <a:lnSpc>
                <a:spcPct val="150000"/>
              </a:lnSpc>
              <a:spcBef>
                <a:spcPct val="0"/>
              </a:spcBef>
              <a:buFontTx/>
              <a:buNone/>
            </a:pPr>
            <a:r>
              <a:rPr lang="en-US" altLang="en-US" sz="2800" b="1" u="sng"/>
              <a:t>Intra Segment (Near) CALL</a:t>
            </a:r>
          </a:p>
          <a:p>
            <a:pPr>
              <a:lnSpc>
                <a:spcPct val="150000"/>
              </a:lnSpc>
            </a:pPr>
            <a:r>
              <a:rPr lang="en-US" altLang="en-US" sz="2100"/>
              <a:t>Sequence executed for a Near CALL</a:t>
            </a:r>
          </a:p>
        </p:txBody>
      </p:sp>
      <p:sp>
        <p:nvSpPr>
          <p:cNvPr id="115717"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pSp>
        <p:nvGrpSpPr>
          <p:cNvPr id="112645" name="Group 7"/>
          <p:cNvGrpSpPr>
            <a:grpSpLocks/>
          </p:cNvGrpSpPr>
          <p:nvPr/>
        </p:nvGrpSpPr>
        <p:grpSpPr bwMode="auto">
          <a:xfrm>
            <a:off x="4067017" y="5388189"/>
            <a:ext cx="3029743" cy="673947"/>
            <a:chOff x="3748405" y="5079415"/>
            <a:chExt cx="2753678" cy="631775"/>
          </a:xfrm>
        </p:grpSpPr>
        <p:cxnSp>
          <p:nvCxnSpPr>
            <p:cNvPr id="115723" name="Straight Arrow Connector 5"/>
            <p:cNvCxnSpPr>
              <a:cxnSpLocks noChangeShapeType="1"/>
            </p:cNvCxnSpPr>
            <p:nvPr/>
          </p:nvCxnSpPr>
          <p:spPr bwMode="auto">
            <a:xfrm rot="10800000">
              <a:off x="5973445" y="5079415"/>
              <a:ext cx="528638" cy="158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5724" name="Straight Arrow Connector 5"/>
            <p:cNvCxnSpPr>
              <a:cxnSpLocks noChangeShapeType="1"/>
            </p:cNvCxnSpPr>
            <p:nvPr/>
          </p:nvCxnSpPr>
          <p:spPr bwMode="auto">
            <a:xfrm rot="10800000">
              <a:off x="3748405" y="5333683"/>
              <a:ext cx="528638" cy="158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5725" name="Straight Arrow Connector 6"/>
            <p:cNvCxnSpPr>
              <a:cxnSpLocks noChangeShapeType="1"/>
            </p:cNvCxnSpPr>
            <p:nvPr/>
          </p:nvCxnSpPr>
          <p:spPr bwMode="auto">
            <a:xfrm rot="10800000">
              <a:off x="3758565" y="5709603"/>
              <a:ext cx="528638" cy="158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grpSp>
      <p:sp>
        <p:nvSpPr>
          <p:cNvPr id="9" name="Rectangle 3"/>
          <p:cNvSpPr txBox="1">
            <a:spLocks noChangeArrowheads="1"/>
          </p:cNvSpPr>
          <p:nvPr/>
        </p:nvSpPr>
        <p:spPr bwMode="auto">
          <a:xfrm>
            <a:off x="267178" y="2729653"/>
            <a:ext cx="9342436" cy="767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lstStyle>
            <a:lvl1pPr marL="850900" indent="-342900"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spcBef>
                <a:spcPct val="20000"/>
              </a:spcBef>
              <a:buClr>
                <a:srgbClr val="9900CC"/>
              </a:buClr>
              <a:buSzPct val="130000"/>
              <a:buFontTx/>
              <a:buAutoNum type="romanLcPeriod"/>
            </a:pPr>
            <a:r>
              <a:rPr lang="en-US" altLang="en-US" sz="2100"/>
              <a:t>8086 will </a:t>
            </a:r>
            <a:r>
              <a:rPr lang="en-US" altLang="en-US" sz="2100" b="1"/>
              <a:t>PUSH Current IP </a:t>
            </a:r>
            <a:r>
              <a:rPr lang="en-US" altLang="en-US" sz="2100"/>
              <a:t>into the Stack.</a:t>
            </a:r>
          </a:p>
        </p:txBody>
      </p:sp>
      <p:sp>
        <p:nvSpPr>
          <p:cNvPr id="10" name="Rectangle 3"/>
          <p:cNvSpPr txBox="1">
            <a:spLocks noChangeArrowheads="1"/>
          </p:cNvSpPr>
          <p:nvPr/>
        </p:nvSpPr>
        <p:spPr bwMode="auto">
          <a:xfrm>
            <a:off x="267178" y="3318935"/>
            <a:ext cx="9342436" cy="673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lstStyle>
            <a:lvl1pPr marL="1022350" indent="-514350"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spcBef>
                <a:spcPct val="20000"/>
              </a:spcBef>
              <a:buClr>
                <a:srgbClr val="9900CC"/>
              </a:buClr>
              <a:buSzPct val="130000"/>
              <a:buFont typeface="Arial" pitchFamily="34" charset="0"/>
              <a:buAutoNum type="romanLcPeriod" startAt="2"/>
            </a:pPr>
            <a:r>
              <a:rPr lang="en-US" altLang="en-US" sz="2100" b="1"/>
              <a:t>Decrement SP by 2</a:t>
            </a:r>
          </a:p>
        </p:txBody>
      </p:sp>
      <p:sp>
        <p:nvSpPr>
          <p:cNvPr id="11" name="Rectangle 3"/>
          <p:cNvSpPr txBox="1">
            <a:spLocks noChangeArrowheads="1"/>
          </p:cNvSpPr>
          <p:nvPr/>
        </p:nvSpPr>
        <p:spPr bwMode="auto">
          <a:xfrm>
            <a:off x="267178" y="3920067"/>
            <a:ext cx="9342436" cy="643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lstStyle>
            <a:lvl1pPr marL="1022350" indent="-514350"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spcBef>
                <a:spcPct val="20000"/>
              </a:spcBef>
              <a:buClr>
                <a:srgbClr val="9900CC"/>
              </a:buClr>
              <a:buSzPct val="130000"/>
              <a:buFont typeface="Arial" pitchFamily="34" charset="0"/>
              <a:buAutoNum type="romanLcPeriod" startAt="3"/>
            </a:pPr>
            <a:r>
              <a:rPr lang="en-US" altLang="en-US" sz="2100" b="1"/>
              <a:t>New Value</a:t>
            </a:r>
            <a:r>
              <a:rPr lang="en-US" altLang="en-US" sz="2100"/>
              <a:t> loaded into </a:t>
            </a:r>
            <a:r>
              <a:rPr lang="en-US" altLang="en-US" sz="2100" b="1"/>
              <a:t>IP</a:t>
            </a:r>
          </a:p>
        </p:txBody>
      </p:sp>
      <p:sp>
        <p:nvSpPr>
          <p:cNvPr id="12" name="Rectangle 3"/>
          <p:cNvSpPr txBox="1">
            <a:spLocks noChangeArrowheads="1"/>
          </p:cNvSpPr>
          <p:nvPr/>
        </p:nvSpPr>
        <p:spPr bwMode="auto">
          <a:xfrm>
            <a:off x="267178" y="4448388"/>
            <a:ext cx="9342436" cy="648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lstStyle>
            <a:lvl1pPr marL="1022350" indent="-514350"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spcBef>
                <a:spcPct val="20000"/>
              </a:spcBef>
              <a:buClr>
                <a:srgbClr val="9900CC"/>
              </a:buClr>
              <a:buSzPct val="130000"/>
              <a:buFont typeface="Arial" pitchFamily="34" charset="0"/>
              <a:buAutoNum type="romanLcPeriod" startAt="4"/>
            </a:pPr>
            <a:r>
              <a:rPr lang="en-US" altLang="en-US" sz="2100" b="1"/>
              <a:t>Control transferred </a:t>
            </a:r>
            <a:r>
              <a:rPr lang="en-US" altLang="en-US" sz="2100"/>
              <a:t>to a subroutine within the same segment.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anim calcmode="lin" valueType="num">
                                      <p:cBhvr additive="base">
                                        <p:cTn id="7" dur="500" fill="hold"/>
                                        <p:tgtEl>
                                          <p:spTgt spid="10342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342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3427">
                                            <p:txEl>
                                              <p:pRg st="1" end="1"/>
                                            </p:txEl>
                                          </p:spTgt>
                                        </p:tgtEl>
                                        <p:attrNameLst>
                                          <p:attrName>style.visibility</p:attrName>
                                        </p:attrNameLst>
                                      </p:cBhvr>
                                      <p:to>
                                        <p:strVal val="visible"/>
                                      </p:to>
                                    </p:set>
                                    <p:anim calcmode="lin" valueType="num">
                                      <p:cBhvr additive="base">
                                        <p:cTn id="13" dur="500" fill="hold"/>
                                        <p:tgtEl>
                                          <p:spTgt spid="10342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0342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4" fill="hold" nodeType="clickEffect">
                                  <p:stCondLst>
                                    <p:cond delay="0"/>
                                  </p:stCondLst>
                                  <p:childTnLst>
                                    <p:set>
                                      <p:cBhvr>
                                        <p:cTn id="42" dur="1" fill="hold">
                                          <p:stCondLst>
                                            <p:cond delay="0"/>
                                          </p:stCondLst>
                                        </p:cTn>
                                        <p:tgtEl>
                                          <p:spTgt spid="112645"/>
                                        </p:tgtEl>
                                        <p:attrNameLst>
                                          <p:attrName>style.visibility</p:attrName>
                                        </p:attrNameLst>
                                      </p:cBhvr>
                                      <p:to>
                                        <p:strVal val="visible"/>
                                      </p:to>
                                    </p:set>
                                    <p:anim calcmode="lin" valueType="num">
                                      <p:cBhvr additive="base">
                                        <p:cTn id="43" dur="500" fill="hold"/>
                                        <p:tgtEl>
                                          <p:spTgt spid="112645"/>
                                        </p:tgtEl>
                                        <p:attrNameLst>
                                          <p:attrName>ppt_x</p:attrName>
                                        </p:attrNameLst>
                                      </p:cBhvr>
                                      <p:tavLst>
                                        <p:tav tm="0">
                                          <p:val>
                                            <p:strVal val="#ppt_x"/>
                                          </p:val>
                                        </p:tav>
                                        <p:tav tm="100000">
                                          <p:val>
                                            <p:strVal val="#ppt_x"/>
                                          </p:val>
                                        </p:tav>
                                      </p:tavLst>
                                    </p:anim>
                                    <p:anim calcmode="lin" valueType="num">
                                      <p:cBhvr additive="base">
                                        <p:cTn id="44" dur="500" fill="hold"/>
                                        <p:tgtEl>
                                          <p:spTgt spid="112645"/>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 calcmode="lin" valueType="num">
                                      <p:cBhvr additive="base">
                                        <p:cTn id="47" dur="500" fill="hold"/>
                                        <p:tgtEl>
                                          <p:spTgt spid="13"/>
                                        </p:tgtEl>
                                        <p:attrNameLst>
                                          <p:attrName>ppt_x</p:attrName>
                                        </p:attrNameLst>
                                      </p:cBhvr>
                                      <p:tavLst>
                                        <p:tav tm="0">
                                          <p:val>
                                            <p:strVal val="#ppt_x"/>
                                          </p:val>
                                        </p:tav>
                                        <p:tav tm="100000">
                                          <p:val>
                                            <p:strVal val="#ppt_x"/>
                                          </p:val>
                                        </p:tav>
                                      </p:tavLst>
                                    </p:anim>
                                    <p:anim calcmode="lin" valueType="num">
                                      <p:cBhvr additive="base">
                                        <p:cTn id="4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03427" grpId="0" build="p"/>
      <p:bldP spid="9" grpId="0"/>
      <p:bldP spid="10" grpId="0"/>
      <p:bldP spid="11" grpId="0"/>
      <p:bldP spid="12" grpId="0"/>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6255CDD8-8D18-4223-9C6F-6AB759D2DD75}" type="slidenum">
              <a:rPr lang="en-US" altLang="en-US" smtClean="0">
                <a:latin typeface="Comic Sans MS" pitchFamily="66" charset="0"/>
              </a:rPr>
              <a:pPr/>
              <a:t>126</a:t>
            </a:fld>
            <a:endParaRPr lang="en-US" altLang="en-US" smtClean="0">
              <a:latin typeface="Times New Roman" pitchFamily="18" charset="0"/>
            </a:endParaRPr>
          </a:p>
        </p:txBody>
      </p:sp>
      <p:sp>
        <p:nvSpPr>
          <p:cNvPr id="116739" name="Rectangle 3"/>
          <p:cNvSpPr>
            <a:spLocks noGrp="1" noChangeArrowheads="1"/>
          </p:cNvSpPr>
          <p:nvPr>
            <p:ph type="body" idx="1"/>
          </p:nvPr>
        </p:nvSpPr>
        <p:spPr>
          <a:xfrm>
            <a:off x="626906" y="1224280"/>
            <a:ext cx="8804593" cy="5445760"/>
          </a:xfrm>
        </p:spPr>
        <p:txBody>
          <a:bodyPr/>
          <a:lstStyle/>
          <a:p>
            <a:pPr>
              <a:lnSpc>
                <a:spcPct val="150000"/>
              </a:lnSpc>
              <a:spcBef>
                <a:spcPct val="0"/>
              </a:spcBef>
              <a:buFontTx/>
              <a:buNone/>
            </a:pPr>
            <a:r>
              <a:rPr lang="en-US" altLang="en-US" sz="2400" b="1" u="sng"/>
              <a:t>Intra Segment (Far) CALL</a:t>
            </a:r>
          </a:p>
          <a:p>
            <a:pPr>
              <a:lnSpc>
                <a:spcPct val="150000"/>
              </a:lnSpc>
            </a:pPr>
            <a:r>
              <a:rPr lang="en-US" altLang="en-US" sz="2400"/>
              <a:t>The new subroutine called is in another segment (hence inter - segment)</a:t>
            </a:r>
          </a:p>
          <a:p>
            <a:pPr>
              <a:lnSpc>
                <a:spcPct val="150000"/>
              </a:lnSpc>
            </a:pPr>
            <a:r>
              <a:rPr lang="en-US" altLang="en-US" sz="2400"/>
              <a:t>CS &amp; IP both get new values</a:t>
            </a:r>
          </a:p>
          <a:p>
            <a:pPr>
              <a:lnSpc>
                <a:spcPct val="150000"/>
              </a:lnSpc>
            </a:pPr>
            <a:r>
              <a:rPr lang="en-US" altLang="en-US" sz="2400"/>
              <a:t>The CALL address: Specified directly in the instruction or through registers or memory location</a:t>
            </a:r>
          </a:p>
        </p:txBody>
      </p:sp>
      <p:sp>
        <p:nvSpPr>
          <p:cNvPr id="11674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3"/>
          <p:cNvSpPr txBox="1">
            <a:spLocks noChangeArrowheads="1"/>
          </p:cNvSpPr>
          <p:nvPr/>
        </p:nvSpPr>
        <p:spPr bwMode="auto">
          <a:xfrm>
            <a:off x="703742" y="4414522"/>
            <a:ext cx="9539762"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lstStyle>
            <a:lvl1pPr marL="342900" indent="-342900" algn="l" rtl="0" eaLnBrk="0" fontAlgn="base" hangingPunct="0">
              <a:spcBef>
                <a:spcPct val="20000"/>
              </a:spcBef>
              <a:spcAft>
                <a:spcPct val="0"/>
              </a:spcAft>
              <a:buClr>
                <a:srgbClr val="9900CC"/>
              </a:buClr>
              <a:buSzPct val="130000"/>
              <a:buChar char="•"/>
              <a:defRPr sz="2600">
                <a:solidFill>
                  <a:schemeClr val="tx1"/>
                </a:solidFill>
                <a:latin typeface="+mn-lt"/>
                <a:ea typeface="Times New Roman (Arabic)"/>
                <a:cs typeface="+mn-cs"/>
              </a:defRPr>
            </a:lvl1pPr>
            <a:lvl2pPr marL="742950" indent="-285750" algn="l" rtl="0" eaLnBrk="0" fontAlgn="base" hangingPunct="0">
              <a:spcBef>
                <a:spcPct val="20000"/>
              </a:spcBef>
              <a:spcAft>
                <a:spcPct val="0"/>
              </a:spcAft>
              <a:buClr>
                <a:srgbClr val="FF0066"/>
              </a:buClr>
              <a:buChar char="–"/>
              <a:defRPr sz="2400">
                <a:solidFill>
                  <a:schemeClr val="tx1"/>
                </a:solidFill>
                <a:latin typeface="+mn-lt"/>
                <a:ea typeface="Times New Roman (Arabic)"/>
                <a:cs typeface="+mn-cs"/>
              </a:defRPr>
            </a:lvl2pPr>
            <a:lvl3pPr marL="1143000" indent="-228600" algn="l" rtl="0" eaLnBrk="0" fontAlgn="base" hangingPunct="0">
              <a:spcBef>
                <a:spcPct val="20000"/>
              </a:spcBef>
              <a:spcAft>
                <a:spcPct val="0"/>
              </a:spcAft>
              <a:buClr>
                <a:srgbClr val="000000"/>
              </a:buClr>
              <a:buChar char="•"/>
              <a:defRPr sz="2000">
                <a:solidFill>
                  <a:schemeClr val="tx1"/>
                </a:solidFill>
                <a:latin typeface="+mn-lt"/>
                <a:ea typeface="Times New Roman (Arabic)"/>
                <a:cs typeface="+mn-cs"/>
              </a:defRPr>
            </a:lvl3pPr>
            <a:lvl4pPr marL="1600200" indent="-228600" algn="l" rtl="0" eaLnBrk="0" fontAlgn="base" hangingPunct="0">
              <a:spcBef>
                <a:spcPct val="20000"/>
              </a:spcBef>
              <a:spcAft>
                <a:spcPct val="0"/>
              </a:spcAft>
              <a:buClr>
                <a:srgbClr val="33CC33"/>
              </a:buClr>
              <a:buChar char="–"/>
              <a:defRPr sz="2000">
                <a:solidFill>
                  <a:schemeClr val="tx1"/>
                </a:solidFill>
                <a:latin typeface="+mn-lt"/>
                <a:ea typeface="Times New Roman (Arabic)"/>
                <a:cs typeface="+mn-cs"/>
              </a:defRPr>
            </a:lvl4pPr>
            <a:lvl5pPr marL="2057400" indent="-228600" algn="l" rtl="0" eaLnBrk="0" fontAlgn="base" hangingPunct="0">
              <a:spcBef>
                <a:spcPct val="20000"/>
              </a:spcBef>
              <a:spcAft>
                <a:spcPct val="0"/>
              </a:spcAft>
              <a:buChar char="»"/>
              <a:defRPr sz="2000">
                <a:solidFill>
                  <a:schemeClr val="tx1"/>
                </a:solidFill>
                <a:latin typeface="+mn-lt"/>
                <a:ea typeface="Times New Roman (Arabic)"/>
                <a:cs typeface="+mn-cs"/>
              </a:defRPr>
            </a:lvl5pPr>
            <a:lvl6pPr marL="2514600" indent="-228600" algn="l" rtl="0" eaLnBrk="0" fontAlgn="base" hangingPunct="0">
              <a:spcBef>
                <a:spcPct val="20000"/>
              </a:spcBef>
              <a:spcAft>
                <a:spcPct val="0"/>
              </a:spcAft>
              <a:buChar char="»"/>
              <a:defRPr>
                <a:solidFill>
                  <a:schemeClr val="tx1"/>
                </a:solidFill>
                <a:latin typeface="+mn-lt"/>
                <a:cs typeface="+mn-cs"/>
              </a:defRPr>
            </a:lvl6pPr>
            <a:lvl7pPr marL="2971800" indent="-228600" algn="l" rtl="0" eaLnBrk="0" fontAlgn="base" hangingPunct="0">
              <a:spcBef>
                <a:spcPct val="20000"/>
              </a:spcBef>
              <a:spcAft>
                <a:spcPct val="0"/>
              </a:spcAft>
              <a:buChar char="»"/>
              <a:defRPr>
                <a:solidFill>
                  <a:schemeClr val="tx1"/>
                </a:solidFill>
                <a:latin typeface="+mn-lt"/>
                <a:cs typeface="+mn-cs"/>
              </a:defRPr>
            </a:lvl7pPr>
            <a:lvl8pPr marL="3429000" indent="-228600" algn="l" rtl="0" eaLnBrk="0" fontAlgn="base" hangingPunct="0">
              <a:spcBef>
                <a:spcPct val="20000"/>
              </a:spcBef>
              <a:spcAft>
                <a:spcPct val="0"/>
              </a:spcAft>
              <a:buChar char="»"/>
              <a:defRPr>
                <a:solidFill>
                  <a:schemeClr val="tx1"/>
                </a:solidFill>
                <a:latin typeface="+mn-lt"/>
                <a:cs typeface="+mn-cs"/>
              </a:defRPr>
            </a:lvl8pPr>
            <a:lvl9pPr marL="3886200" indent="-228600" algn="l" rtl="0" eaLnBrk="0" fontAlgn="base" hangingPunct="0">
              <a:spcBef>
                <a:spcPct val="20000"/>
              </a:spcBef>
              <a:spcAft>
                <a:spcPct val="0"/>
              </a:spcAft>
              <a:buChar char="»"/>
              <a:defRPr>
                <a:solidFill>
                  <a:schemeClr val="tx1"/>
                </a:solidFill>
                <a:latin typeface="+mn-lt"/>
                <a:cs typeface="+mn-cs"/>
              </a:defRPr>
            </a:lvl9pPr>
          </a:lstStyle>
          <a:p>
            <a:pPr marL="414543" indent="-414543">
              <a:lnSpc>
                <a:spcPct val="114000"/>
              </a:lnSpc>
              <a:spcBef>
                <a:spcPct val="0"/>
              </a:spcBef>
              <a:buFont typeface="+mj-lt"/>
              <a:buAutoNum type="romanLcPeriod" startAt="5"/>
              <a:defRPr/>
            </a:pPr>
            <a:r>
              <a:rPr lang="en-US" sz="1700" b="1" dirty="0"/>
              <a:t>Load IP </a:t>
            </a:r>
            <a:r>
              <a:rPr lang="en-US" sz="1700" dirty="0"/>
              <a:t>with new segment address	;</a:t>
            </a:r>
            <a:r>
              <a:rPr lang="en-US" sz="1700" i="1" dirty="0"/>
              <a:t> IP              New Offset Address of </a:t>
            </a:r>
            <a:r>
              <a:rPr lang="en-US" sz="1700" i="1" dirty="0" err="1"/>
              <a:t>subAdd</a:t>
            </a:r>
            <a:endParaRPr lang="en-US" sz="1700" b="1" dirty="0"/>
          </a:p>
          <a:p>
            <a:pPr>
              <a:lnSpc>
                <a:spcPct val="114000"/>
              </a:lnSpc>
              <a:spcBef>
                <a:spcPct val="0"/>
              </a:spcBef>
              <a:buSzPct val="100000"/>
              <a:buFontTx/>
              <a:buNone/>
              <a:defRPr/>
            </a:pPr>
            <a:endParaRPr lang="en-US" sz="1700" dirty="0"/>
          </a:p>
        </p:txBody>
      </p:sp>
      <p:sp>
        <p:nvSpPr>
          <p:cNvPr id="15" name="Rectangle 3"/>
          <p:cNvSpPr txBox="1">
            <a:spLocks noChangeArrowheads="1"/>
          </p:cNvSpPr>
          <p:nvPr/>
        </p:nvSpPr>
        <p:spPr bwMode="auto">
          <a:xfrm>
            <a:off x="703742" y="3896363"/>
            <a:ext cx="9539762" cy="69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lstStyle>
            <a:lvl1pPr marL="400050" indent="-400050"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lnSpc>
                <a:spcPct val="114000"/>
              </a:lnSpc>
              <a:buClr>
                <a:srgbClr val="9900CC"/>
              </a:buClr>
              <a:buSzPct val="130000"/>
              <a:buFont typeface="Arial" pitchFamily="34" charset="0"/>
              <a:buAutoNum type="romanLcPeriod" startAt="4"/>
            </a:pPr>
            <a:r>
              <a:rPr lang="en-US" altLang="en-US" b="1"/>
              <a:t>Load CS </a:t>
            </a:r>
            <a:r>
              <a:rPr lang="en-US" altLang="en-US"/>
              <a:t>with new segment address;</a:t>
            </a:r>
            <a:r>
              <a:rPr lang="en-US" altLang="en-US" i="1"/>
              <a:t> CS              New Offset Address of subAdd</a:t>
            </a:r>
            <a:endParaRPr lang="en-US" altLang="en-US"/>
          </a:p>
        </p:txBody>
      </p:sp>
      <p:sp>
        <p:nvSpPr>
          <p:cNvPr id="14" name="Rectangle 3"/>
          <p:cNvSpPr txBox="1">
            <a:spLocks noChangeArrowheads="1"/>
          </p:cNvSpPr>
          <p:nvPr/>
        </p:nvSpPr>
        <p:spPr bwMode="auto">
          <a:xfrm>
            <a:off x="703742" y="3466256"/>
            <a:ext cx="9539762" cy="450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lstStyle>
            <a:lvl1pPr marL="400050" indent="-400050"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lnSpc>
                <a:spcPct val="114000"/>
              </a:lnSpc>
              <a:buClr>
                <a:srgbClr val="9900CC"/>
              </a:buClr>
              <a:buSzPct val="130000"/>
              <a:buFont typeface="Arial" pitchFamily="34" charset="0"/>
              <a:buAutoNum type="romanLcPeriod" startAt="3"/>
            </a:pPr>
            <a:r>
              <a:rPr lang="en-US" altLang="en-US" b="1"/>
              <a:t>PUSH Current IP </a:t>
            </a:r>
            <a:r>
              <a:rPr lang="en-US" altLang="en-US"/>
              <a:t>into the Stack.	 ;</a:t>
            </a:r>
            <a:r>
              <a:rPr lang="en-US" altLang="en-US" i="1"/>
              <a:t>{SS:[SP-1], SS::[SP-2]}	        IP,</a:t>
            </a:r>
            <a:endParaRPr lang="en-US" altLang="en-US"/>
          </a:p>
        </p:txBody>
      </p:sp>
      <p:sp>
        <p:nvSpPr>
          <p:cNvPr id="117765"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E5F0D329-31CF-4B50-9106-326F4974EBFF}" type="slidenum">
              <a:rPr lang="en-US" altLang="en-US" smtClean="0">
                <a:latin typeface="Comic Sans MS" pitchFamily="66" charset="0"/>
              </a:rPr>
              <a:pPr/>
              <a:t>127</a:t>
            </a:fld>
            <a:endParaRPr lang="en-US" altLang="en-US" smtClean="0">
              <a:latin typeface="Times New Roman" pitchFamily="18" charset="0"/>
            </a:endParaRPr>
          </a:p>
        </p:txBody>
      </p:sp>
      <p:sp>
        <p:nvSpPr>
          <p:cNvPr id="113667" name="Rectangle 3"/>
          <p:cNvSpPr>
            <a:spLocks noGrp="1" noChangeArrowheads="1"/>
          </p:cNvSpPr>
          <p:nvPr>
            <p:ph type="body" idx="1"/>
          </p:nvPr>
        </p:nvSpPr>
        <p:spPr>
          <a:xfrm>
            <a:off x="550070" y="1112523"/>
            <a:ext cx="9541511" cy="794173"/>
          </a:xfrm>
        </p:spPr>
        <p:txBody>
          <a:bodyPr/>
          <a:lstStyle/>
          <a:p>
            <a:pPr>
              <a:lnSpc>
                <a:spcPct val="114000"/>
              </a:lnSpc>
              <a:spcBef>
                <a:spcPct val="0"/>
              </a:spcBef>
              <a:buFontTx/>
              <a:buNone/>
            </a:pPr>
            <a:r>
              <a:rPr lang="en-US" altLang="en-US" sz="2100" b="1" u="sng"/>
              <a:t>Intra Segment (Far) CALL</a:t>
            </a:r>
          </a:p>
          <a:p>
            <a:pPr>
              <a:lnSpc>
                <a:spcPct val="114000"/>
              </a:lnSpc>
            </a:pPr>
            <a:r>
              <a:rPr lang="en-US" altLang="en-US" sz="1800"/>
              <a:t>Sequence executed for a Far CALL		Eg: CALL subADD	</a:t>
            </a:r>
          </a:p>
          <a:p>
            <a:pPr>
              <a:lnSpc>
                <a:spcPct val="114000"/>
              </a:lnSpc>
              <a:spcBef>
                <a:spcPct val="0"/>
              </a:spcBef>
              <a:buSzPct val="100000"/>
              <a:buFontTx/>
              <a:buNone/>
            </a:pPr>
            <a:endParaRPr lang="en-US" altLang="en-US" sz="1700"/>
          </a:p>
        </p:txBody>
      </p:sp>
      <p:sp>
        <p:nvSpPr>
          <p:cNvPr id="117767"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
        <p:nvSpPr>
          <p:cNvPr id="12" name="Rectangle 3"/>
          <p:cNvSpPr txBox="1">
            <a:spLocks noChangeArrowheads="1"/>
          </p:cNvSpPr>
          <p:nvPr/>
        </p:nvSpPr>
        <p:spPr bwMode="auto">
          <a:xfrm>
            <a:off x="688025" y="2098040"/>
            <a:ext cx="9539763" cy="723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lstStyle>
            <a:lvl1pPr marL="342900" indent="-342900"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lnSpc>
                <a:spcPct val="114000"/>
              </a:lnSpc>
              <a:buClr>
                <a:srgbClr val="9900CC"/>
              </a:buClr>
              <a:buSzPct val="130000"/>
            </a:pPr>
            <a:r>
              <a:rPr lang="en-US" altLang="en-US" sz="1800"/>
              <a:t>	</a:t>
            </a:r>
          </a:p>
          <a:p>
            <a:pPr>
              <a:lnSpc>
                <a:spcPct val="114000"/>
              </a:lnSpc>
              <a:spcBef>
                <a:spcPct val="20000"/>
              </a:spcBef>
              <a:buClr>
                <a:srgbClr val="9900CC"/>
              </a:buClr>
              <a:buSzPct val="130000"/>
              <a:buFontTx/>
              <a:buAutoNum type="romanLcPeriod"/>
            </a:pPr>
            <a:r>
              <a:rPr lang="en-US" altLang="en-US" b="1"/>
              <a:t>PUSH CS </a:t>
            </a:r>
            <a:r>
              <a:rPr lang="en-US" altLang="en-US"/>
              <a:t>into the Stack.		 ;</a:t>
            </a:r>
            <a:r>
              <a:rPr lang="en-US" altLang="en-US" i="1"/>
              <a:t>{SS:[SP-1], SS::[SP-2]}	       CS ,</a:t>
            </a:r>
            <a:endParaRPr lang="en-US" altLang="en-US"/>
          </a:p>
        </p:txBody>
      </p:sp>
      <p:sp>
        <p:nvSpPr>
          <p:cNvPr id="13" name="Rectangle 3"/>
          <p:cNvSpPr txBox="1">
            <a:spLocks noChangeArrowheads="1"/>
          </p:cNvSpPr>
          <p:nvPr/>
        </p:nvSpPr>
        <p:spPr bwMode="auto">
          <a:xfrm>
            <a:off x="703742" y="2975188"/>
            <a:ext cx="9539762" cy="491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lstStyle>
            <a:lvl1pPr marL="400050" indent="-400050"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lnSpc>
                <a:spcPct val="114000"/>
              </a:lnSpc>
              <a:buClr>
                <a:srgbClr val="9900CC"/>
              </a:buClr>
              <a:buSzPct val="130000"/>
              <a:buFont typeface="Arial" pitchFamily="34" charset="0"/>
              <a:buAutoNum type="romanLcPeriod" startAt="2"/>
            </a:pPr>
            <a:r>
              <a:rPr lang="en-US" altLang="en-US" b="1"/>
              <a:t>Decrement SP by 2		</a:t>
            </a:r>
            <a:r>
              <a:rPr lang="en-US" altLang="en-US" i="1"/>
              <a:t> ; SP              SP-2</a:t>
            </a:r>
            <a:endParaRPr lang="en-US" altLang="en-US" b="1"/>
          </a:p>
        </p:txBody>
      </p:sp>
      <p:cxnSp>
        <p:nvCxnSpPr>
          <p:cNvPr id="113670" name="Straight Arrow Connector 5"/>
          <p:cNvCxnSpPr>
            <a:cxnSpLocks noChangeShapeType="1"/>
          </p:cNvCxnSpPr>
          <p:nvPr/>
        </p:nvCxnSpPr>
        <p:spPr bwMode="auto">
          <a:xfrm rot="10800000">
            <a:off x="5472749" y="3159760"/>
            <a:ext cx="598964"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3671" name="Straight Arrow Connector 5"/>
          <p:cNvCxnSpPr>
            <a:cxnSpLocks noChangeShapeType="1"/>
          </p:cNvCxnSpPr>
          <p:nvPr/>
        </p:nvCxnSpPr>
        <p:spPr bwMode="auto">
          <a:xfrm rot="10800000">
            <a:off x="7391879" y="2661921"/>
            <a:ext cx="597218"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3672" name="Straight Arrow Connector 6"/>
          <p:cNvCxnSpPr>
            <a:cxnSpLocks noChangeShapeType="1"/>
          </p:cNvCxnSpPr>
          <p:nvPr/>
        </p:nvCxnSpPr>
        <p:spPr bwMode="auto">
          <a:xfrm rot="10800000">
            <a:off x="7390133" y="3667761"/>
            <a:ext cx="597218"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3674" name="Straight Arrow Connector 8"/>
          <p:cNvCxnSpPr>
            <a:cxnSpLocks noChangeShapeType="1"/>
          </p:cNvCxnSpPr>
          <p:nvPr/>
        </p:nvCxnSpPr>
        <p:spPr bwMode="auto">
          <a:xfrm rot="10800000">
            <a:off x="5373213" y="4092789"/>
            <a:ext cx="597218"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3675" name="Straight Arrow Connector 9"/>
          <p:cNvCxnSpPr>
            <a:cxnSpLocks noChangeShapeType="1"/>
          </p:cNvCxnSpPr>
          <p:nvPr/>
        </p:nvCxnSpPr>
        <p:spPr bwMode="auto">
          <a:xfrm rot="10800000">
            <a:off x="5271932" y="4649895"/>
            <a:ext cx="597218"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17" name="Rectangle 3"/>
          <p:cNvSpPr txBox="1">
            <a:spLocks noChangeArrowheads="1"/>
          </p:cNvSpPr>
          <p:nvPr/>
        </p:nvSpPr>
        <p:spPr bwMode="auto">
          <a:xfrm>
            <a:off x="703742" y="4976711"/>
            <a:ext cx="9539762" cy="653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a:lstStyle>
            <a:lvl1pPr marL="400050" indent="-400050"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pPr>
              <a:lnSpc>
                <a:spcPct val="114000"/>
              </a:lnSpc>
              <a:spcBef>
                <a:spcPct val="20000"/>
              </a:spcBef>
              <a:buClr>
                <a:srgbClr val="9900CC"/>
              </a:buClr>
              <a:buSzPct val="130000"/>
              <a:buFont typeface="Arial" pitchFamily="34" charset="0"/>
              <a:buAutoNum type="romanLcPeriod" startAt="6"/>
            </a:pPr>
            <a:r>
              <a:rPr lang="en-US" altLang="en-US" b="1"/>
              <a:t>Control transferred </a:t>
            </a:r>
            <a:r>
              <a:rPr lang="en-US" altLang="en-US"/>
              <a:t>to a subroutine in the new segment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3667">
                                            <p:txEl>
                                              <p:pRg st="0" end="0"/>
                                            </p:txEl>
                                          </p:spTgt>
                                        </p:tgtEl>
                                        <p:attrNameLst>
                                          <p:attrName>style.visibility</p:attrName>
                                        </p:attrNameLst>
                                      </p:cBhvr>
                                      <p:to>
                                        <p:strVal val="visible"/>
                                      </p:to>
                                    </p:set>
                                    <p:anim calcmode="lin" valueType="num">
                                      <p:cBhvr additive="base">
                                        <p:cTn id="7" dur="500" fill="hold"/>
                                        <p:tgtEl>
                                          <p:spTgt spid="11366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366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3667">
                                            <p:txEl>
                                              <p:pRg st="1" end="1"/>
                                            </p:txEl>
                                          </p:spTgt>
                                        </p:tgtEl>
                                        <p:attrNameLst>
                                          <p:attrName>style.visibility</p:attrName>
                                        </p:attrNameLst>
                                      </p:cBhvr>
                                      <p:to>
                                        <p:strVal val="visible"/>
                                      </p:to>
                                    </p:set>
                                    <p:anim calcmode="lin" valueType="num">
                                      <p:cBhvr additive="base">
                                        <p:cTn id="13" dur="500" fill="hold"/>
                                        <p:tgtEl>
                                          <p:spTgt spid="11366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1366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nodeType="clickEffect">
                                  <p:stCondLst>
                                    <p:cond delay="0"/>
                                  </p:stCondLst>
                                  <p:childTnLst>
                                    <p:set>
                                      <p:cBhvr>
                                        <p:cTn id="18" dur="1" fill="hold">
                                          <p:stCondLst>
                                            <p:cond delay="0"/>
                                          </p:stCondLst>
                                        </p:cTn>
                                        <p:tgtEl>
                                          <p:spTgt spid="113671"/>
                                        </p:tgtEl>
                                        <p:attrNameLst>
                                          <p:attrName>style.visibility</p:attrName>
                                        </p:attrNameLst>
                                      </p:cBhvr>
                                      <p:to>
                                        <p:strVal val="visible"/>
                                      </p:to>
                                    </p:set>
                                    <p:anim calcmode="lin" valueType="num">
                                      <p:cBhvr additive="base">
                                        <p:cTn id="19" dur="500" fill="hold"/>
                                        <p:tgtEl>
                                          <p:spTgt spid="113671"/>
                                        </p:tgtEl>
                                        <p:attrNameLst>
                                          <p:attrName>ppt_x</p:attrName>
                                        </p:attrNameLst>
                                      </p:cBhvr>
                                      <p:tavLst>
                                        <p:tav tm="0">
                                          <p:val>
                                            <p:strVal val="#ppt_x"/>
                                          </p:val>
                                        </p:tav>
                                        <p:tav tm="100000">
                                          <p:val>
                                            <p:strVal val="#ppt_x"/>
                                          </p:val>
                                        </p:tav>
                                      </p:tavLst>
                                    </p:anim>
                                    <p:anim calcmode="lin" valueType="num">
                                      <p:cBhvr additive="base">
                                        <p:cTn id="20" dur="500" fill="hold"/>
                                        <p:tgtEl>
                                          <p:spTgt spid="11367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5" fill="hold" nodeType="clickPar">
                      <p:stCondLst>
                        <p:cond delay="indefinite"/>
                      </p:stCondLst>
                      <p:childTnLst>
                        <p:par>
                          <p:cTn id="26" fill="hold" nodeType="withGroup">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500" fill="hold"/>
                                        <p:tgtEl>
                                          <p:spTgt spid="13"/>
                                        </p:tgtEl>
                                        <p:attrNameLst>
                                          <p:attrName>ppt_x</p:attrName>
                                        </p:attrNameLst>
                                      </p:cBhvr>
                                      <p:tavLst>
                                        <p:tav tm="0">
                                          <p:val>
                                            <p:strVal val="#ppt_x"/>
                                          </p:val>
                                        </p:tav>
                                        <p:tav tm="100000">
                                          <p:val>
                                            <p:strVal val="#ppt_x"/>
                                          </p:val>
                                        </p:tav>
                                      </p:tavLst>
                                    </p:anim>
                                    <p:anim calcmode="lin" valueType="num">
                                      <p:cBhvr additive="base">
                                        <p:cTn id="30" dur="500" fill="hold"/>
                                        <p:tgtEl>
                                          <p:spTgt spid="13"/>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113670"/>
                                        </p:tgtEl>
                                        <p:attrNameLst>
                                          <p:attrName>style.visibility</p:attrName>
                                        </p:attrNameLst>
                                      </p:cBhvr>
                                      <p:to>
                                        <p:strVal val="visible"/>
                                      </p:to>
                                    </p:set>
                                    <p:anim calcmode="lin" valueType="num">
                                      <p:cBhvr additive="base">
                                        <p:cTn id="33" dur="500" fill="hold"/>
                                        <p:tgtEl>
                                          <p:spTgt spid="113670"/>
                                        </p:tgtEl>
                                        <p:attrNameLst>
                                          <p:attrName>ppt_x</p:attrName>
                                        </p:attrNameLst>
                                      </p:cBhvr>
                                      <p:tavLst>
                                        <p:tav tm="0">
                                          <p:val>
                                            <p:strVal val="#ppt_x"/>
                                          </p:val>
                                        </p:tav>
                                        <p:tav tm="100000">
                                          <p:val>
                                            <p:strVal val="#ppt_x"/>
                                          </p:val>
                                        </p:tav>
                                      </p:tavLst>
                                    </p:anim>
                                    <p:anim calcmode="lin" valueType="num">
                                      <p:cBhvr additive="base">
                                        <p:cTn id="34" dur="500" fill="hold"/>
                                        <p:tgtEl>
                                          <p:spTgt spid="113670"/>
                                        </p:tgtEl>
                                        <p:attrNameLst>
                                          <p:attrName>ppt_y</p:attrName>
                                        </p:attrNameLst>
                                      </p:cBhvr>
                                      <p:tavLst>
                                        <p:tav tm="0">
                                          <p:val>
                                            <p:strVal val="1+#ppt_h/2"/>
                                          </p:val>
                                        </p:tav>
                                        <p:tav tm="100000">
                                          <p:val>
                                            <p:strVal val="#ppt_y"/>
                                          </p:val>
                                        </p:tav>
                                      </p:tavLst>
                                    </p:anim>
                                  </p:childTnLst>
                                </p:cTn>
                              </p:par>
                            </p:childTnLst>
                          </p:cTn>
                        </p:par>
                      </p:childTnLst>
                    </p:cTn>
                  </p:par>
                  <p:par>
                    <p:cTn id="35" fill="hold" nodeType="clickPar">
                      <p:stCondLst>
                        <p:cond delay="indefinite"/>
                      </p:stCondLst>
                      <p:childTnLst>
                        <p:par>
                          <p:cTn id="36" fill="hold" nodeType="withGroup">
                            <p:stCondLst>
                              <p:cond delay="0"/>
                            </p:stCondLst>
                            <p:childTnLst>
                              <p:par>
                                <p:cTn id="37" presetID="2" presetClass="entr" presetSubtype="4" fill="hold" nodeType="clickEffect">
                                  <p:stCondLst>
                                    <p:cond delay="0"/>
                                  </p:stCondLst>
                                  <p:childTnLst>
                                    <p:set>
                                      <p:cBhvr>
                                        <p:cTn id="38" dur="1" fill="hold">
                                          <p:stCondLst>
                                            <p:cond delay="0"/>
                                          </p:stCondLst>
                                        </p:cTn>
                                        <p:tgtEl>
                                          <p:spTgt spid="113672"/>
                                        </p:tgtEl>
                                        <p:attrNameLst>
                                          <p:attrName>style.visibility</p:attrName>
                                        </p:attrNameLst>
                                      </p:cBhvr>
                                      <p:to>
                                        <p:strVal val="visible"/>
                                      </p:to>
                                    </p:set>
                                    <p:anim calcmode="lin" valueType="num">
                                      <p:cBhvr additive="base">
                                        <p:cTn id="39" dur="500" fill="hold"/>
                                        <p:tgtEl>
                                          <p:spTgt spid="113672"/>
                                        </p:tgtEl>
                                        <p:attrNameLst>
                                          <p:attrName>ppt_x</p:attrName>
                                        </p:attrNameLst>
                                      </p:cBhvr>
                                      <p:tavLst>
                                        <p:tav tm="0">
                                          <p:val>
                                            <p:strVal val="#ppt_x"/>
                                          </p:val>
                                        </p:tav>
                                        <p:tav tm="100000">
                                          <p:val>
                                            <p:strVal val="#ppt_x"/>
                                          </p:val>
                                        </p:tav>
                                      </p:tavLst>
                                    </p:anim>
                                    <p:anim calcmode="lin" valueType="num">
                                      <p:cBhvr additive="base">
                                        <p:cTn id="40" dur="500" fill="hold"/>
                                        <p:tgtEl>
                                          <p:spTgt spid="113672"/>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fill="hold"/>
                                        <p:tgtEl>
                                          <p:spTgt spid="14"/>
                                        </p:tgtEl>
                                        <p:attrNameLst>
                                          <p:attrName>ppt_x</p:attrName>
                                        </p:attrNameLst>
                                      </p:cBhvr>
                                      <p:tavLst>
                                        <p:tav tm="0">
                                          <p:val>
                                            <p:strVal val="#ppt_x"/>
                                          </p:val>
                                        </p:tav>
                                        <p:tav tm="100000">
                                          <p:val>
                                            <p:strVal val="#ppt_x"/>
                                          </p:val>
                                        </p:tav>
                                      </p:tavLst>
                                    </p:anim>
                                    <p:anim calcmode="lin" valueType="num">
                                      <p:cBhvr additive="base">
                                        <p:cTn id="4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4" fill="hold" nodeType="clickEffect">
                                  <p:stCondLst>
                                    <p:cond delay="0"/>
                                  </p:stCondLst>
                                  <p:childTnLst>
                                    <p:set>
                                      <p:cBhvr>
                                        <p:cTn id="48" dur="1" fill="hold">
                                          <p:stCondLst>
                                            <p:cond delay="0"/>
                                          </p:stCondLst>
                                        </p:cTn>
                                        <p:tgtEl>
                                          <p:spTgt spid="113674"/>
                                        </p:tgtEl>
                                        <p:attrNameLst>
                                          <p:attrName>style.visibility</p:attrName>
                                        </p:attrNameLst>
                                      </p:cBhvr>
                                      <p:to>
                                        <p:strVal val="visible"/>
                                      </p:to>
                                    </p:set>
                                    <p:anim calcmode="lin" valueType="num">
                                      <p:cBhvr additive="base">
                                        <p:cTn id="49" dur="500" fill="hold"/>
                                        <p:tgtEl>
                                          <p:spTgt spid="113674"/>
                                        </p:tgtEl>
                                        <p:attrNameLst>
                                          <p:attrName>ppt_x</p:attrName>
                                        </p:attrNameLst>
                                      </p:cBhvr>
                                      <p:tavLst>
                                        <p:tav tm="0">
                                          <p:val>
                                            <p:strVal val="#ppt_x"/>
                                          </p:val>
                                        </p:tav>
                                        <p:tav tm="100000">
                                          <p:val>
                                            <p:strVal val="#ppt_x"/>
                                          </p:val>
                                        </p:tav>
                                      </p:tavLst>
                                    </p:anim>
                                    <p:anim calcmode="lin" valueType="num">
                                      <p:cBhvr additive="base">
                                        <p:cTn id="50" dur="500" fill="hold"/>
                                        <p:tgtEl>
                                          <p:spTgt spid="113674"/>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15"/>
                                        </p:tgtEl>
                                        <p:attrNameLst>
                                          <p:attrName>style.visibility</p:attrName>
                                        </p:attrNameLst>
                                      </p:cBhvr>
                                      <p:to>
                                        <p:strVal val="visible"/>
                                      </p:to>
                                    </p:set>
                                    <p:anim calcmode="lin" valueType="num">
                                      <p:cBhvr additive="base">
                                        <p:cTn id="53" dur="500" fill="hold"/>
                                        <p:tgtEl>
                                          <p:spTgt spid="15"/>
                                        </p:tgtEl>
                                        <p:attrNameLst>
                                          <p:attrName>ppt_x</p:attrName>
                                        </p:attrNameLst>
                                      </p:cBhvr>
                                      <p:tavLst>
                                        <p:tav tm="0">
                                          <p:val>
                                            <p:strVal val="#ppt_x"/>
                                          </p:val>
                                        </p:tav>
                                        <p:tav tm="100000">
                                          <p:val>
                                            <p:strVal val="#ppt_x"/>
                                          </p:val>
                                        </p:tav>
                                      </p:tavLst>
                                    </p:anim>
                                    <p:anim calcmode="lin" valueType="num">
                                      <p:cBhvr additive="base">
                                        <p:cTn id="5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55" fill="hold" nodeType="clickPar">
                      <p:stCondLst>
                        <p:cond delay="indefinite"/>
                      </p:stCondLst>
                      <p:childTnLst>
                        <p:par>
                          <p:cTn id="56" fill="hold" nodeType="withGroup">
                            <p:stCondLst>
                              <p:cond delay="0"/>
                            </p:stCondLst>
                            <p:childTnLst>
                              <p:par>
                                <p:cTn id="57" presetID="2" presetClass="entr" presetSubtype="4" fill="hold" nodeType="clickEffect">
                                  <p:stCondLst>
                                    <p:cond delay="0"/>
                                  </p:stCondLst>
                                  <p:childTnLst>
                                    <p:set>
                                      <p:cBhvr>
                                        <p:cTn id="58" dur="1" fill="hold">
                                          <p:stCondLst>
                                            <p:cond delay="0"/>
                                          </p:stCondLst>
                                        </p:cTn>
                                        <p:tgtEl>
                                          <p:spTgt spid="113675"/>
                                        </p:tgtEl>
                                        <p:attrNameLst>
                                          <p:attrName>style.visibility</p:attrName>
                                        </p:attrNameLst>
                                      </p:cBhvr>
                                      <p:to>
                                        <p:strVal val="visible"/>
                                      </p:to>
                                    </p:set>
                                    <p:anim calcmode="lin" valueType="num">
                                      <p:cBhvr additive="base">
                                        <p:cTn id="59" dur="500" fill="hold"/>
                                        <p:tgtEl>
                                          <p:spTgt spid="113675"/>
                                        </p:tgtEl>
                                        <p:attrNameLst>
                                          <p:attrName>ppt_x</p:attrName>
                                        </p:attrNameLst>
                                      </p:cBhvr>
                                      <p:tavLst>
                                        <p:tav tm="0">
                                          <p:val>
                                            <p:strVal val="#ppt_x"/>
                                          </p:val>
                                        </p:tav>
                                        <p:tav tm="100000">
                                          <p:val>
                                            <p:strVal val="#ppt_x"/>
                                          </p:val>
                                        </p:tav>
                                      </p:tavLst>
                                    </p:anim>
                                    <p:anim calcmode="lin" valueType="num">
                                      <p:cBhvr additive="base">
                                        <p:cTn id="60" dur="500" fill="hold"/>
                                        <p:tgtEl>
                                          <p:spTgt spid="113675"/>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additive="base">
                                        <p:cTn id="63" dur="500" fill="hold"/>
                                        <p:tgtEl>
                                          <p:spTgt spid="16"/>
                                        </p:tgtEl>
                                        <p:attrNameLst>
                                          <p:attrName>ppt_x</p:attrName>
                                        </p:attrNameLst>
                                      </p:cBhvr>
                                      <p:tavLst>
                                        <p:tav tm="0">
                                          <p:val>
                                            <p:strVal val="#ppt_x"/>
                                          </p:val>
                                        </p:tav>
                                        <p:tav tm="100000">
                                          <p:val>
                                            <p:strVal val="#ppt_x"/>
                                          </p:val>
                                        </p:tav>
                                      </p:tavLst>
                                    </p:anim>
                                    <p:anim calcmode="lin" valueType="num">
                                      <p:cBhvr additive="base">
                                        <p:cTn id="6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65" fill="hold" nodeType="clickPar">
                      <p:stCondLst>
                        <p:cond delay="indefinite"/>
                      </p:stCondLst>
                      <p:childTnLst>
                        <p:par>
                          <p:cTn id="66" fill="hold" nodeType="withGroup">
                            <p:stCondLst>
                              <p:cond delay="0"/>
                            </p:stCondLst>
                            <p:childTnLst>
                              <p:par>
                                <p:cTn id="67" presetID="2" presetClass="entr" presetSubtype="4" fill="hold" grpId="0" nodeType="clickEffect">
                                  <p:stCondLst>
                                    <p:cond delay="0"/>
                                  </p:stCondLst>
                                  <p:childTnLst>
                                    <p:set>
                                      <p:cBhvr>
                                        <p:cTn id="68" dur="1" fill="hold">
                                          <p:stCondLst>
                                            <p:cond delay="0"/>
                                          </p:stCondLst>
                                        </p:cTn>
                                        <p:tgtEl>
                                          <p:spTgt spid="17"/>
                                        </p:tgtEl>
                                        <p:attrNameLst>
                                          <p:attrName>style.visibility</p:attrName>
                                        </p:attrNameLst>
                                      </p:cBhvr>
                                      <p:to>
                                        <p:strVal val="visible"/>
                                      </p:to>
                                    </p:set>
                                    <p:anim calcmode="lin" valueType="num">
                                      <p:cBhvr additive="base">
                                        <p:cTn id="69" dur="500" fill="hold"/>
                                        <p:tgtEl>
                                          <p:spTgt spid="17"/>
                                        </p:tgtEl>
                                        <p:attrNameLst>
                                          <p:attrName>ppt_x</p:attrName>
                                        </p:attrNameLst>
                                      </p:cBhvr>
                                      <p:tavLst>
                                        <p:tav tm="0">
                                          <p:val>
                                            <p:strVal val="#ppt_x"/>
                                          </p:val>
                                        </p:tav>
                                        <p:tav tm="100000">
                                          <p:val>
                                            <p:strVal val="#ppt_x"/>
                                          </p:val>
                                        </p:tav>
                                      </p:tavLst>
                                    </p:anim>
                                    <p:anim calcmode="lin" valueType="num">
                                      <p:cBhvr additive="base">
                                        <p:cTn id="70"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5" grpId="0"/>
      <p:bldP spid="14" grpId="0"/>
      <p:bldP spid="113667" grpId="0" build="p"/>
      <p:bldP spid="12" grpId="0"/>
      <p:bldP spid="13" grpId="0"/>
      <p:bldP spid="17" grpId="0"/>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145B36B8-B47D-4EE4-B3C4-0CE1F64FF972}" type="slidenum">
              <a:rPr lang="en-US" altLang="en-US" smtClean="0">
                <a:latin typeface="Comic Sans MS" pitchFamily="66" charset="0"/>
              </a:rPr>
              <a:pPr/>
              <a:t>128</a:t>
            </a:fld>
            <a:endParaRPr lang="en-US" altLang="en-US" smtClean="0">
              <a:latin typeface="Times New Roman" pitchFamily="18" charset="0"/>
            </a:endParaRPr>
          </a:p>
        </p:txBody>
      </p:sp>
      <p:sp>
        <p:nvSpPr>
          <p:cNvPr id="118787" name="Rectangle 3"/>
          <p:cNvSpPr>
            <a:spLocks noGrp="1" noChangeArrowheads="1"/>
          </p:cNvSpPr>
          <p:nvPr>
            <p:ph type="body" idx="1"/>
          </p:nvPr>
        </p:nvSpPr>
        <p:spPr>
          <a:xfrm>
            <a:off x="754380" y="1137921"/>
            <a:ext cx="8902384" cy="5445760"/>
          </a:xfrm>
        </p:spPr>
        <p:txBody>
          <a:bodyPr/>
          <a:lstStyle/>
          <a:p>
            <a:pPr>
              <a:lnSpc>
                <a:spcPct val="150000"/>
              </a:lnSpc>
              <a:buFontTx/>
              <a:buNone/>
            </a:pPr>
            <a:r>
              <a:rPr lang="en-US" altLang="en-US" b="1" smtClean="0"/>
              <a:t> 4.	RET:</a:t>
            </a:r>
          </a:p>
          <a:p>
            <a:pPr>
              <a:lnSpc>
                <a:spcPct val="150000"/>
              </a:lnSpc>
            </a:pPr>
            <a:r>
              <a:rPr lang="en-US" altLang="en-US" sz="2100"/>
              <a:t>Causes the control to return to the main program from subroutine</a:t>
            </a:r>
          </a:p>
          <a:p>
            <a:pPr>
              <a:lnSpc>
                <a:spcPct val="150000"/>
              </a:lnSpc>
            </a:pPr>
            <a:r>
              <a:rPr lang="en-US" altLang="en-US" sz="2100"/>
              <a:t>Every CALL instruction should have a RET</a:t>
            </a:r>
          </a:p>
          <a:p>
            <a:pPr>
              <a:lnSpc>
                <a:spcPct val="150000"/>
              </a:lnSpc>
            </a:pPr>
            <a:r>
              <a:rPr lang="en-US" altLang="en-US" sz="2100" b="1" u="sng"/>
              <a:t>Intrasegment RET</a:t>
            </a:r>
            <a:endParaRPr lang="en-US" altLang="en-US" sz="2100"/>
          </a:p>
          <a:p>
            <a:pPr>
              <a:lnSpc>
                <a:spcPct val="150000"/>
              </a:lnSpc>
              <a:spcBef>
                <a:spcPct val="0"/>
              </a:spcBef>
              <a:buSzPct val="100000"/>
              <a:buFontTx/>
              <a:buNone/>
            </a:pPr>
            <a:r>
              <a:rPr lang="en-US" altLang="en-US" sz="2100"/>
              <a:t>	Eg: RET		;IP             </a:t>
            </a:r>
            <a:r>
              <a:rPr lang="en-US" altLang="en-US" sz="2100" i="1"/>
              <a:t>SS:[SP], SS::[SP+1]</a:t>
            </a:r>
          </a:p>
          <a:p>
            <a:pPr>
              <a:lnSpc>
                <a:spcPct val="150000"/>
              </a:lnSpc>
              <a:spcBef>
                <a:spcPct val="0"/>
              </a:spcBef>
              <a:buSzPct val="100000"/>
              <a:buFontTx/>
              <a:buNone/>
            </a:pPr>
            <a:r>
              <a:rPr lang="en-US" altLang="en-US" sz="2100" i="1"/>
              <a:t>				;SP              SP+2</a:t>
            </a:r>
          </a:p>
          <a:p>
            <a:pPr>
              <a:lnSpc>
                <a:spcPct val="150000"/>
              </a:lnSpc>
            </a:pPr>
            <a:r>
              <a:rPr lang="en-US" altLang="en-US" sz="2100" b="1" u="sng"/>
              <a:t>Intersegment RET</a:t>
            </a:r>
            <a:endParaRPr lang="en-US" altLang="en-US" sz="2100"/>
          </a:p>
          <a:p>
            <a:pPr>
              <a:lnSpc>
                <a:spcPct val="150000"/>
              </a:lnSpc>
              <a:spcBef>
                <a:spcPct val="0"/>
              </a:spcBef>
              <a:buSzPct val="100000"/>
              <a:buFontTx/>
              <a:buNone/>
            </a:pPr>
            <a:r>
              <a:rPr lang="en-US" altLang="en-US" sz="2100"/>
              <a:t>	Eg: RET		;IP             </a:t>
            </a:r>
            <a:r>
              <a:rPr lang="en-US" altLang="en-US" sz="2100" i="1"/>
              <a:t>SS:[SP], SS::[SP+1]</a:t>
            </a:r>
          </a:p>
          <a:p>
            <a:pPr>
              <a:lnSpc>
                <a:spcPct val="150000"/>
              </a:lnSpc>
              <a:spcBef>
                <a:spcPct val="0"/>
              </a:spcBef>
              <a:buSzPct val="100000"/>
              <a:buFontTx/>
              <a:buNone/>
            </a:pPr>
            <a:r>
              <a:rPr lang="en-US" altLang="en-US" sz="2100" i="1"/>
              <a:t>				</a:t>
            </a:r>
            <a:r>
              <a:rPr lang="en-US" altLang="en-US" sz="2100"/>
              <a:t>;CS            </a:t>
            </a:r>
            <a:r>
              <a:rPr lang="en-US" altLang="en-US" sz="2100" i="1"/>
              <a:t>SS:[SP+2], SS::[SP+3]</a:t>
            </a:r>
          </a:p>
          <a:p>
            <a:pPr>
              <a:lnSpc>
                <a:spcPct val="150000"/>
              </a:lnSpc>
              <a:spcBef>
                <a:spcPct val="0"/>
              </a:spcBef>
              <a:buSzPct val="100000"/>
              <a:buFontTx/>
              <a:buNone/>
            </a:pPr>
            <a:r>
              <a:rPr lang="en-US" altLang="en-US" sz="2100" i="1"/>
              <a:t>				;SP              SP+4</a:t>
            </a:r>
          </a:p>
          <a:p>
            <a:pPr>
              <a:lnSpc>
                <a:spcPct val="150000"/>
              </a:lnSpc>
              <a:spcBef>
                <a:spcPct val="0"/>
              </a:spcBef>
              <a:buSzPct val="100000"/>
              <a:buFontTx/>
              <a:buNone/>
            </a:pPr>
            <a:r>
              <a:rPr lang="en-US" altLang="en-US" sz="2100" i="1"/>
              <a:t>		</a:t>
            </a:r>
            <a:endParaRPr lang="en-US" altLang="en-US" sz="2100" noProof="1"/>
          </a:p>
          <a:p>
            <a:pPr>
              <a:lnSpc>
                <a:spcPct val="150000"/>
              </a:lnSpc>
              <a:spcBef>
                <a:spcPct val="0"/>
              </a:spcBef>
              <a:buSzPct val="100000"/>
              <a:buFontTx/>
              <a:buNone/>
            </a:pPr>
            <a:r>
              <a:rPr lang="en-US" altLang="en-US" sz="2100" i="1"/>
              <a:t>	</a:t>
            </a:r>
            <a:endParaRPr lang="en-US" altLang="en-US" noProof="1" smtClean="0"/>
          </a:p>
        </p:txBody>
      </p:sp>
      <p:sp>
        <p:nvSpPr>
          <p:cNvPr id="11878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118789" name="Straight Arrow Connector 5"/>
          <p:cNvCxnSpPr>
            <a:cxnSpLocks noChangeShapeType="1"/>
          </p:cNvCxnSpPr>
          <p:nvPr/>
        </p:nvCxnSpPr>
        <p:spPr bwMode="auto">
          <a:xfrm rot="10800000">
            <a:off x="4424997" y="3727029"/>
            <a:ext cx="581502"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8790" name="Straight Arrow Connector 6"/>
          <p:cNvCxnSpPr>
            <a:cxnSpLocks noChangeShapeType="1"/>
          </p:cNvCxnSpPr>
          <p:nvPr/>
        </p:nvCxnSpPr>
        <p:spPr bwMode="auto">
          <a:xfrm rot="10800000">
            <a:off x="4503581" y="4258735"/>
            <a:ext cx="581501"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8791" name="Straight Arrow Connector 7"/>
          <p:cNvCxnSpPr>
            <a:cxnSpLocks noChangeShapeType="1"/>
          </p:cNvCxnSpPr>
          <p:nvPr/>
        </p:nvCxnSpPr>
        <p:spPr bwMode="auto">
          <a:xfrm rot="10800000">
            <a:off x="4491355" y="5244256"/>
            <a:ext cx="581502"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8792" name="Straight Arrow Connector 8"/>
          <p:cNvCxnSpPr>
            <a:cxnSpLocks noChangeShapeType="1"/>
          </p:cNvCxnSpPr>
          <p:nvPr/>
        </p:nvCxnSpPr>
        <p:spPr bwMode="auto">
          <a:xfrm rot="10800000">
            <a:off x="4526280" y="5775962"/>
            <a:ext cx="581502"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18793" name="Straight Arrow Connector 9"/>
          <p:cNvCxnSpPr>
            <a:cxnSpLocks noChangeShapeType="1"/>
          </p:cNvCxnSpPr>
          <p:nvPr/>
        </p:nvCxnSpPr>
        <p:spPr bwMode="auto">
          <a:xfrm rot="10800000">
            <a:off x="4536759" y="6241628"/>
            <a:ext cx="581502"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AB8E7553-2FC6-411D-A7EF-021AA56B95E1}" type="slidenum">
              <a:rPr lang="en-US" altLang="en-US" smtClean="0">
                <a:latin typeface="Comic Sans MS" pitchFamily="66" charset="0"/>
              </a:rPr>
              <a:pPr/>
              <a:t>129</a:t>
            </a:fld>
            <a:endParaRPr lang="en-US" altLang="en-US" smtClean="0">
              <a:latin typeface="Times New Roman" pitchFamily="18" charset="0"/>
            </a:endParaRPr>
          </a:p>
        </p:txBody>
      </p:sp>
      <p:sp>
        <p:nvSpPr>
          <p:cNvPr id="119811" name="Rectangle 3"/>
          <p:cNvSpPr>
            <a:spLocks noGrp="1" noChangeArrowheads="1"/>
          </p:cNvSpPr>
          <p:nvPr>
            <p:ph type="body" idx="1"/>
          </p:nvPr>
        </p:nvSpPr>
        <p:spPr/>
        <p:txBody>
          <a:bodyPr/>
          <a:lstStyle/>
          <a:p>
            <a:pPr>
              <a:buFontTx/>
              <a:buNone/>
            </a:pPr>
            <a:r>
              <a:rPr lang="en-US" altLang="en-US" b="1" noProof="1" smtClean="0"/>
              <a:t>Iteration Control Instructions</a:t>
            </a:r>
          </a:p>
          <a:p>
            <a:pPr>
              <a:lnSpc>
                <a:spcPct val="150000"/>
              </a:lnSpc>
            </a:pPr>
            <a:r>
              <a:rPr lang="en-US" altLang="en-US" sz="2400"/>
              <a:t>These instructions cause a series of instructions to be executed repeatedly</a:t>
            </a:r>
          </a:p>
          <a:p>
            <a:pPr>
              <a:lnSpc>
                <a:spcPct val="150000"/>
              </a:lnSpc>
            </a:pPr>
            <a:r>
              <a:rPr lang="en-US" altLang="en-US" sz="2400"/>
              <a:t>The no.of iterations is loaded in CX reg.</a:t>
            </a:r>
          </a:p>
          <a:p>
            <a:pPr>
              <a:lnSpc>
                <a:spcPct val="150000"/>
              </a:lnSpc>
            </a:pPr>
            <a:r>
              <a:rPr lang="en-US" altLang="en-US" sz="2400"/>
              <a:t>CX is decremented by 1, after every iteration</a:t>
            </a:r>
          </a:p>
          <a:p>
            <a:pPr>
              <a:lnSpc>
                <a:spcPct val="150000"/>
              </a:lnSpc>
            </a:pPr>
            <a:r>
              <a:rPr lang="en-US" altLang="en-US" sz="2400"/>
              <a:t>Iterations occur until CX = 0</a:t>
            </a:r>
          </a:p>
          <a:p>
            <a:pPr>
              <a:lnSpc>
                <a:spcPct val="150000"/>
              </a:lnSpc>
            </a:pPr>
            <a:r>
              <a:rPr lang="en-US" altLang="en-US" sz="2400"/>
              <a:t>The max difference between the address of the instruction and the address of the Jump can be 127.</a:t>
            </a:r>
          </a:p>
          <a:p>
            <a:endParaRPr lang="en-US" altLang="en-US" noProof="1" smtClean="0"/>
          </a:p>
        </p:txBody>
      </p:sp>
      <p:sp>
        <p:nvSpPr>
          <p:cNvPr id="11981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E7CC5E2C-67C6-45A7-8437-D6EC5F4BBA18}" type="slidenum">
              <a:rPr lang="en-US" altLang="en-US" smtClean="0">
                <a:latin typeface="Comic Sans MS" pitchFamily="66" charset="0"/>
              </a:rPr>
              <a:pPr/>
              <a:t>13</a:t>
            </a:fld>
            <a:endParaRPr lang="en-US" altLang="en-US" smtClean="0">
              <a:latin typeface="Times New Roman" pitchFamily="18" charset="0"/>
            </a:endParaRPr>
          </a:p>
        </p:txBody>
      </p:sp>
      <p:sp>
        <p:nvSpPr>
          <p:cNvPr id="13315" name="Rectangle 3"/>
          <p:cNvSpPr>
            <a:spLocks noGrp="1" noChangeArrowheads="1"/>
          </p:cNvSpPr>
          <p:nvPr>
            <p:ph type="body" idx="1"/>
          </p:nvPr>
        </p:nvSpPr>
        <p:spPr>
          <a:xfrm>
            <a:off x="754380" y="1137921"/>
            <a:ext cx="8823802" cy="5445760"/>
          </a:xfrm>
        </p:spPr>
        <p:txBody>
          <a:bodyPr/>
          <a:lstStyle/>
          <a:p>
            <a:pPr>
              <a:buFontTx/>
              <a:buNone/>
              <a:defRPr/>
            </a:pPr>
            <a:r>
              <a:rPr lang="en-US" sz="2100" b="1" dirty="0"/>
              <a:t>General Purpose Byte or Word Transfer Instruction</a:t>
            </a:r>
          </a:p>
          <a:p>
            <a:pPr marL="473762" indent="-473762">
              <a:lnSpc>
                <a:spcPct val="150000"/>
              </a:lnSpc>
              <a:buSzPct val="100000"/>
              <a:buFont typeface="+mj-lt"/>
              <a:buAutoNum type="arabicPeriod" startAt="6"/>
              <a:defRPr/>
            </a:pPr>
            <a:r>
              <a:rPr lang="en-US" sz="2100" b="1" dirty="0"/>
              <a:t>MOV  register, immediate:</a:t>
            </a:r>
          </a:p>
          <a:p>
            <a:pPr marL="945881">
              <a:lnSpc>
                <a:spcPct val="150000"/>
              </a:lnSpc>
              <a:defRPr/>
            </a:pPr>
            <a:r>
              <a:rPr lang="en-US" sz="1800" dirty="0"/>
              <a:t>Copies the immediate data to the destination reg.</a:t>
            </a:r>
          </a:p>
          <a:p>
            <a:pPr marL="945881">
              <a:lnSpc>
                <a:spcPct val="150000"/>
              </a:lnSpc>
              <a:defRPr/>
            </a:pPr>
            <a:r>
              <a:rPr lang="en-US" sz="1800" dirty="0"/>
              <a:t>E.g.:  </a:t>
            </a:r>
            <a:r>
              <a:rPr lang="en-US" sz="1700" dirty="0"/>
              <a:t>MOV CL, 02H</a:t>
            </a:r>
          </a:p>
          <a:p>
            <a:pPr>
              <a:lnSpc>
                <a:spcPct val="150000"/>
              </a:lnSpc>
              <a:buFontTx/>
              <a:buNone/>
              <a:defRPr/>
            </a:pPr>
            <a:endParaRPr lang="en-US" altLang="en-US" sz="1700" noProof="1"/>
          </a:p>
          <a:p>
            <a:pPr marL="473762" indent="-473762">
              <a:lnSpc>
                <a:spcPct val="150000"/>
              </a:lnSpc>
              <a:buSzPct val="100000"/>
              <a:buFont typeface="+mj-lt"/>
              <a:buAutoNum type="arabicPeriod" startAt="7"/>
              <a:defRPr/>
            </a:pPr>
            <a:r>
              <a:rPr lang="en-US" sz="2100" b="1" dirty="0"/>
              <a:t>MOV memory , immediate :</a:t>
            </a:r>
          </a:p>
          <a:p>
            <a:pPr marL="766575">
              <a:lnSpc>
                <a:spcPct val="150000"/>
              </a:lnSpc>
              <a:defRPr/>
            </a:pPr>
            <a:r>
              <a:rPr lang="en-US" sz="1800" dirty="0"/>
              <a:t>Copies the immediate data to the memory location specified in the instruction.</a:t>
            </a:r>
          </a:p>
          <a:p>
            <a:pPr marL="766575">
              <a:lnSpc>
                <a:spcPct val="150000"/>
              </a:lnSpc>
              <a:defRPr/>
            </a:pPr>
            <a:r>
              <a:rPr lang="en-US" sz="1800" dirty="0"/>
              <a:t>E.g.:  </a:t>
            </a:r>
            <a:r>
              <a:rPr lang="en-US" sz="1700" dirty="0"/>
              <a:t>MOV COUNT [DI], 2D H; COUNT is a variable defined while programming Memory location</a:t>
            </a:r>
          </a:p>
          <a:p>
            <a:pPr marL="766575">
              <a:lnSpc>
                <a:spcPct val="150000"/>
              </a:lnSpc>
              <a:buNone/>
              <a:defRPr/>
            </a:pPr>
            <a:r>
              <a:rPr lang="en-US" sz="1700" dirty="0"/>
              <a:t>	</a:t>
            </a:r>
            <a:endParaRPr lang="en-US" altLang="en-US" sz="1800" noProof="1"/>
          </a:p>
          <a:p>
            <a:pPr>
              <a:lnSpc>
                <a:spcPct val="150000"/>
              </a:lnSpc>
              <a:buFontTx/>
              <a:buNone/>
              <a:defRPr/>
            </a:pPr>
            <a:endParaRPr lang="en-US" altLang="en-US" sz="1800" noProof="1"/>
          </a:p>
        </p:txBody>
      </p:sp>
      <p:sp>
        <p:nvSpPr>
          <p:cNvPr id="1434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65FB625F-0E68-4C8F-BFB0-9D0EB1871D5F}" type="slidenum">
              <a:rPr lang="en-US" altLang="en-US" smtClean="0">
                <a:latin typeface="Comic Sans MS" pitchFamily="66" charset="0"/>
              </a:rPr>
              <a:pPr/>
              <a:t>130</a:t>
            </a:fld>
            <a:endParaRPr lang="en-US" altLang="en-US" smtClean="0">
              <a:latin typeface="Times New Roman" pitchFamily="18" charset="0"/>
            </a:endParaRPr>
          </a:p>
        </p:txBody>
      </p:sp>
      <p:sp>
        <p:nvSpPr>
          <p:cNvPr id="161795" name="Rectangle 3"/>
          <p:cNvSpPr>
            <a:spLocks noGrp="1" noChangeArrowheads="1"/>
          </p:cNvSpPr>
          <p:nvPr>
            <p:ph type="body" idx="1"/>
          </p:nvPr>
        </p:nvSpPr>
        <p:spPr>
          <a:xfrm>
            <a:off x="754380" y="1137921"/>
            <a:ext cx="8991442" cy="5445760"/>
          </a:xfrm>
        </p:spPr>
        <p:txBody>
          <a:bodyPr/>
          <a:lstStyle/>
          <a:p>
            <a:pPr>
              <a:buFontTx/>
              <a:buNone/>
              <a:defRPr/>
            </a:pPr>
            <a:r>
              <a:rPr lang="en-US" altLang="en-US" b="1" noProof="1" smtClean="0"/>
              <a:t>Iteration Control Instructions</a:t>
            </a:r>
          </a:p>
          <a:p>
            <a:pPr marL="532984" indent="-532984">
              <a:buSzPct val="100000"/>
              <a:buFontTx/>
              <a:buAutoNum type="arabicParenR"/>
              <a:defRPr/>
            </a:pPr>
            <a:r>
              <a:rPr lang="en-US" altLang="en-US" sz="2100" noProof="1"/>
              <a:t>LOOP Label: </a:t>
            </a:r>
          </a:p>
          <a:p>
            <a:pPr marL="532984" indent="-532984">
              <a:buSzPct val="100000"/>
              <a:buFont typeface="Arial" pitchFamily="34" charset="0"/>
              <a:buChar char="•"/>
              <a:defRPr/>
            </a:pPr>
            <a:r>
              <a:rPr lang="en-US" altLang="en-US" sz="2100" noProof="1"/>
              <a:t>This instructionis used to repeat a series of instructions CX no of times.</a:t>
            </a:r>
          </a:p>
          <a:p>
            <a:pPr marL="532984" indent="-532984">
              <a:buSzPct val="100000"/>
              <a:buFont typeface="Arial" pitchFamily="34" charset="0"/>
              <a:buChar char="•"/>
              <a:defRPr/>
            </a:pPr>
            <a:r>
              <a:rPr lang="en-US" altLang="en-US" sz="2100" noProof="1"/>
              <a:t>Jump to specified label if CX not equal to 0; and decrement CX</a:t>
            </a:r>
          </a:p>
          <a:p>
            <a:pPr marL="532984" indent="-532984">
              <a:spcBef>
                <a:spcPts val="0"/>
              </a:spcBef>
              <a:buSzPct val="100000"/>
              <a:buNone/>
              <a:defRPr/>
            </a:pPr>
            <a:r>
              <a:rPr lang="en-US" altLang="en-US" sz="2100" noProof="1"/>
              <a:t>	Eg:		MOV CX,40H</a:t>
            </a:r>
          </a:p>
          <a:p>
            <a:pPr marL="532984" indent="-532984">
              <a:spcBef>
                <a:spcPts val="0"/>
              </a:spcBef>
              <a:buSzPct val="100000"/>
              <a:buNone/>
              <a:defRPr/>
            </a:pPr>
            <a:r>
              <a:rPr lang="en-US" altLang="en-US" sz="2100" noProof="1"/>
              <a:t>	    BACK:	MOV AL,BL</a:t>
            </a:r>
          </a:p>
          <a:p>
            <a:pPr marL="532984" indent="-532984">
              <a:spcBef>
                <a:spcPts val="0"/>
              </a:spcBef>
              <a:buSzPct val="100000"/>
              <a:buNone/>
              <a:defRPr/>
            </a:pPr>
            <a:r>
              <a:rPr lang="en-US" altLang="en-US" sz="2100" noProof="1"/>
              <a:t>			ADD AL, BL</a:t>
            </a:r>
          </a:p>
          <a:p>
            <a:pPr marL="532984" indent="-532984">
              <a:spcBef>
                <a:spcPts val="0"/>
              </a:spcBef>
              <a:buSzPct val="100000"/>
              <a:buNone/>
              <a:defRPr/>
            </a:pPr>
            <a:r>
              <a:rPr lang="en-US" altLang="en-US" sz="2100" noProof="1"/>
              <a:t>			       “	</a:t>
            </a:r>
          </a:p>
          <a:p>
            <a:pPr marL="532984" indent="-532984">
              <a:spcBef>
                <a:spcPts val="0"/>
              </a:spcBef>
              <a:buSzPct val="100000"/>
              <a:buNone/>
              <a:defRPr/>
            </a:pPr>
            <a:r>
              <a:rPr lang="en-US" altLang="en-US" sz="2100" noProof="1"/>
              <a:t>			       “</a:t>
            </a:r>
          </a:p>
          <a:p>
            <a:pPr marL="532984" indent="-532984">
              <a:spcBef>
                <a:spcPts val="0"/>
              </a:spcBef>
              <a:buSzPct val="100000"/>
              <a:buNone/>
              <a:defRPr/>
            </a:pPr>
            <a:r>
              <a:rPr lang="en-US" altLang="en-US" sz="2100" noProof="1"/>
              <a:t>                                 “</a:t>
            </a:r>
          </a:p>
          <a:p>
            <a:pPr marL="532984" indent="-532984">
              <a:spcBef>
                <a:spcPts val="0"/>
              </a:spcBef>
              <a:buSzPct val="100000"/>
              <a:buNone/>
              <a:defRPr/>
            </a:pPr>
            <a:r>
              <a:rPr lang="en-US" altLang="en-US" sz="2100" noProof="1"/>
              <a:t>			MOV BL, AL</a:t>
            </a:r>
          </a:p>
          <a:p>
            <a:pPr marL="532984" indent="-532984">
              <a:spcBef>
                <a:spcPts val="0"/>
              </a:spcBef>
              <a:buSzPct val="100000"/>
              <a:buNone/>
              <a:defRPr/>
            </a:pPr>
            <a:r>
              <a:rPr lang="en-US" altLang="en-US" sz="2100" noProof="1"/>
              <a:t>			LOOP BACK;  Repeat from the instruction having </a:t>
            </a:r>
          </a:p>
          <a:p>
            <a:pPr marL="532984" indent="-532984">
              <a:spcBef>
                <a:spcPts val="0"/>
              </a:spcBef>
              <a:buSzPct val="100000"/>
              <a:buNone/>
              <a:defRPr/>
            </a:pPr>
            <a:r>
              <a:rPr lang="en-US" altLang="en-US" sz="2100" noProof="1"/>
              <a:t>				            BACK label if  CX not equal to 0</a:t>
            </a:r>
          </a:p>
          <a:p>
            <a:pPr marL="532984" indent="-532984">
              <a:spcBef>
                <a:spcPts val="0"/>
              </a:spcBef>
              <a:buSzPct val="100000"/>
              <a:buNone/>
              <a:defRPr/>
            </a:pPr>
            <a:r>
              <a:rPr lang="en-US" altLang="en-US" sz="2100" noProof="1"/>
              <a:t>				      ;    CX                 CX-1</a:t>
            </a:r>
          </a:p>
          <a:p>
            <a:pPr marL="532984" indent="-532984">
              <a:spcBef>
                <a:spcPts val="0"/>
              </a:spcBef>
              <a:buSzPct val="100000"/>
              <a:buNone/>
              <a:defRPr/>
            </a:pPr>
            <a:endParaRPr lang="en-US" altLang="en-US" sz="2100" noProof="1"/>
          </a:p>
        </p:txBody>
      </p:sp>
      <p:sp>
        <p:nvSpPr>
          <p:cNvPr id="12083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120837" name="Straight Arrow Connector 4"/>
          <p:cNvCxnSpPr>
            <a:cxnSpLocks noChangeShapeType="1"/>
          </p:cNvCxnSpPr>
          <p:nvPr/>
        </p:nvCxnSpPr>
        <p:spPr bwMode="auto">
          <a:xfrm rot="10800000">
            <a:off x="5430837" y="6199296"/>
            <a:ext cx="581502"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12EA1B83-9CA6-4347-8E7D-19B0E456FBDF}" type="slidenum">
              <a:rPr lang="en-US" altLang="en-US" smtClean="0">
                <a:latin typeface="Comic Sans MS" pitchFamily="66" charset="0"/>
              </a:rPr>
              <a:pPr/>
              <a:t>131</a:t>
            </a:fld>
            <a:endParaRPr lang="en-US" altLang="en-US" smtClean="0">
              <a:latin typeface="Times New Roman" pitchFamily="18" charset="0"/>
            </a:endParaRPr>
          </a:p>
        </p:txBody>
      </p:sp>
      <p:sp>
        <p:nvSpPr>
          <p:cNvPr id="161795" name="Rectangle 3"/>
          <p:cNvSpPr>
            <a:spLocks noGrp="1" noChangeArrowheads="1"/>
          </p:cNvSpPr>
          <p:nvPr>
            <p:ph type="body" idx="1"/>
          </p:nvPr>
        </p:nvSpPr>
        <p:spPr>
          <a:xfrm>
            <a:off x="754380" y="1137921"/>
            <a:ext cx="8991442" cy="5445760"/>
          </a:xfrm>
        </p:spPr>
        <p:txBody>
          <a:bodyPr/>
          <a:lstStyle/>
          <a:p>
            <a:pPr>
              <a:buFontTx/>
              <a:buNone/>
              <a:defRPr/>
            </a:pPr>
            <a:r>
              <a:rPr lang="en-US" altLang="en-US" b="1" noProof="1" smtClean="0"/>
              <a:t>Iteration Control Instructions</a:t>
            </a:r>
          </a:p>
          <a:p>
            <a:pPr marL="532984" indent="-532984">
              <a:buSzPct val="100000"/>
              <a:buFont typeface="+mj-lt"/>
              <a:buAutoNum type="arabicParenR" startAt="2"/>
              <a:defRPr/>
            </a:pPr>
            <a:r>
              <a:rPr lang="en-US" altLang="en-US" sz="2100" noProof="1"/>
              <a:t>LOOPE/LOOPZ Label (Loop on Equal/ Loop on Zero)</a:t>
            </a:r>
          </a:p>
          <a:p>
            <a:pPr marL="532984" indent="-532984">
              <a:spcBef>
                <a:spcPts val="0"/>
              </a:spcBef>
              <a:buSzPct val="100000"/>
              <a:buNone/>
              <a:defRPr/>
            </a:pPr>
            <a:r>
              <a:rPr lang="en-US" altLang="en-US" sz="2100" noProof="1"/>
              <a:t>	Jump to specified label if CX not equal to 0 &amp; only if ZF = 1; and decrement CX</a:t>
            </a:r>
          </a:p>
          <a:p>
            <a:pPr marL="532984" indent="-532984">
              <a:spcBef>
                <a:spcPts val="0"/>
              </a:spcBef>
              <a:buSzPct val="100000"/>
              <a:buNone/>
              <a:defRPr/>
            </a:pPr>
            <a:r>
              <a:rPr lang="en-US" altLang="en-US" sz="2100" noProof="1"/>
              <a:t>	Eg:		MOV CX,40H</a:t>
            </a:r>
          </a:p>
          <a:p>
            <a:pPr marL="532984" indent="-532984">
              <a:spcBef>
                <a:spcPts val="0"/>
              </a:spcBef>
              <a:buSzPct val="100000"/>
              <a:buNone/>
              <a:defRPr/>
            </a:pPr>
            <a:r>
              <a:rPr lang="en-US" altLang="en-US" sz="2100" noProof="1"/>
              <a:t>	    BACK:	MOV AL,BL</a:t>
            </a:r>
          </a:p>
          <a:p>
            <a:pPr marL="532984" indent="-532984">
              <a:spcBef>
                <a:spcPts val="0"/>
              </a:spcBef>
              <a:buSzPct val="100000"/>
              <a:buNone/>
              <a:defRPr/>
            </a:pPr>
            <a:r>
              <a:rPr lang="en-US" altLang="en-US" sz="2100" noProof="1"/>
              <a:t>			ADD AL, BL</a:t>
            </a:r>
          </a:p>
          <a:p>
            <a:pPr marL="532984" indent="-532984">
              <a:spcBef>
                <a:spcPts val="0"/>
              </a:spcBef>
              <a:buSzPct val="100000"/>
              <a:buNone/>
              <a:defRPr/>
            </a:pPr>
            <a:r>
              <a:rPr lang="en-US" altLang="en-US" sz="2100" noProof="1"/>
              <a:t>			       “	</a:t>
            </a:r>
          </a:p>
          <a:p>
            <a:pPr marL="532984" indent="-532984">
              <a:spcBef>
                <a:spcPts val="0"/>
              </a:spcBef>
              <a:buSzPct val="100000"/>
              <a:buNone/>
              <a:defRPr/>
            </a:pPr>
            <a:r>
              <a:rPr lang="en-US" altLang="en-US" sz="2100" noProof="1"/>
              <a:t>			       “</a:t>
            </a:r>
          </a:p>
          <a:p>
            <a:pPr marL="532984" indent="-532984">
              <a:spcBef>
                <a:spcPts val="0"/>
              </a:spcBef>
              <a:buSzPct val="100000"/>
              <a:buNone/>
              <a:defRPr/>
            </a:pPr>
            <a:r>
              <a:rPr lang="en-US" altLang="en-US" sz="2100" noProof="1"/>
              <a:t>                                 “</a:t>
            </a:r>
          </a:p>
          <a:p>
            <a:pPr marL="532984" indent="-532984">
              <a:spcBef>
                <a:spcPts val="0"/>
              </a:spcBef>
              <a:buSzPct val="100000"/>
              <a:buNone/>
              <a:defRPr/>
            </a:pPr>
            <a:r>
              <a:rPr lang="en-US" altLang="en-US" sz="2100" noProof="1"/>
              <a:t>			MOV BL, AL</a:t>
            </a:r>
          </a:p>
          <a:p>
            <a:pPr marL="532984" indent="-532984">
              <a:spcBef>
                <a:spcPts val="0"/>
              </a:spcBef>
              <a:buSzPct val="100000"/>
              <a:buNone/>
              <a:defRPr/>
            </a:pPr>
            <a:r>
              <a:rPr lang="en-US" altLang="en-US" sz="2100" noProof="1"/>
              <a:t>			LOOPZ BACK</a:t>
            </a:r>
            <a:r>
              <a:rPr lang="en-US" altLang="en-US" sz="2400" noProof="1"/>
              <a:t>;  </a:t>
            </a:r>
            <a:r>
              <a:rPr lang="en-US" altLang="en-US" sz="1800" noProof="1"/>
              <a:t>Repeat from the instruction having BACK     </a:t>
            </a:r>
          </a:p>
          <a:p>
            <a:pPr marL="532984" indent="-532984">
              <a:spcBef>
                <a:spcPts val="0"/>
              </a:spcBef>
              <a:buSzPct val="100000"/>
              <a:buNone/>
              <a:defRPr/>
            </a:pPr>
            <a:r>
              <a:rPr lang="en-US" altLang="en-US" sz="1800" noProof="1"/>
              <a:t>					label if CX not equal to 0 &amp; ZF = 1</a:t>
            </a:r>
          </a:p>
          <a:p>
            <a:pPr marL="532984" indent="-532984">
              <a:spcBef>
                <a:spcPts val="0"/>
              </a:spcBef>
              <a:buSzPct val="100000"/>
              <a:buNone/>
              <a:defRPr/>
            </a:pPr>
            <a:r>
              <a:rPr lang="en-US" altLang="en-US" sz="1800" noProof="1"/>
              <a:t>				            ;    CX                 CX-1</a:t>
            </a:r>
            <a:endParaRPr lang="en-US" altLang="en-US" sz="2400" noProof="1"/>
          </a:p>
          <a:p>
            <a:pPr marL="532984" indent="-532984">
              <a:buSzPct val="100000"/>
              <a:buFontTx/>
              <a:buAutoNum type="arabicParenR"/>
              <a:defRPr/>
            </a:pPr>
            <a:endParaRPr lang="en-US" altLang="en-US" noProof="1" smtClean="0"/>
          </a:p>
        </p:txBody>
      </p:sp>
      <p:sp>
        <p:nvSpPr>
          <p:cNvPr id="12186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121861" name="Straight Arrow Connector 4"/>
          <p:cNvCxnSpPr>
            <a:cxnSpLocks noChangeShapeType="1"/>
          </p:cNvCxnSpPr>
          <p:nvPr/>
        </p:nvCxnSpPr>
        <p:spPr bwMode="auto">
          <a:xfrm rot="10800000">
            <a:off x="5610704" y="5743789"/>
            <a:ext cx="581501"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E31DB206-4007-45F2-8659-5B18B62F53F1}" type="slidenum">
              <a:rPr lang="en-US" altLang="en-US" smtClean="0">
                <a:latin typeface="Comic Sans MS" pitchFamily="66" charset="0"/>
              </a:rPr>
              <a:pPr/>
              <a:t>132</a:t>
            </a:fld>
            <a:endParaRPr lang="en-US" altLang="en-US" smtClean="0">
              <a:latin typeface="Times New Roman" pitchFamily="18" charset="0"/>
            </a:endParaRPr>
          </a:p>
        </p:txBody>
      </p:sp>
      <p:sp>
        <p:nvSpPr>
          <p:cNvPr id="161795" name="Rectangle 3"/>
          <p:cNvSpPr>
            <a:spLocks noGrp="1" noChangeArrowheads="1"/>
          </p:cNvSpPr>
          <p:nvPr>
            <p:ph type="body" idx="1"/>
          </p:nvPr>
        </p:nvSpPr>
        <p:spPr>
          <a:xfrm>
            <a:off x="754380" y="1137921"/>
            <a:ext cx="8991442" cy="5445760"/>
          </a:xfrm>
        </p:spPr>
        <p:txBody>
          <a:bodyPr/>
          <a:lstStyle/>
          <a:p>
            <a:pPr>
              <a:buFontTx/>
              <a:buNone/>
              <a:defRPr/>
            </a:pPr>
            <a:r>
              <a:rPr lang="en-US" altLang="en-US" b="1" noProof="1" smtClean="0"/>
              <a:t>Iteration Control Instructions</a:t>
            </a:r>
          </a:p>
          <a:p>
            <a:pPr marL="532984" indent="-532984">
              <a:buSzPct val="100000"/>
              <a:buFont typeface="+mj-lt"/>
              <a:buAutoNum type="arabicParenR" startAt="3"/>
              <a:defRPr/>
            </a:pPr>
            <a:r>
              <a:rPr lang="en-US" altLang="en-US" sz="2100" noProof="1"/>
              <a:t>LOOPNE/LOOPNZ Label (Loop on NOT Equal/ Loop on NO Zero)</a:t>
            </a:r>
          </a:p>
          <a:p>
            <a:pPr marL="532984" indent="-532984">
              <a:buSzPct val="100000"/>
              <a:buNone/>
              <a:defRPr/>
            </a:pPr>
            <a:r>
              <a:rPr lang="en-US" altLang="en-US" sz="2100" noProof="1"/>
              <a:t>	</a:t>
            </a:r>
            <a:r>
              <a:rPr lang="en-US" altLang="en-US" sz="1800" noProof="1"/>
              <a:t>Jump to specified label if CX not equal to 0 &amp; only if ZF = 0; and decrement CX</a:t>
            </a:r>
          </a:p>
          <a:p>
            <a:pPr marL="532984" indent="-532984">
              <a:buSzPct val="100000"/>
              <a:buNone/>
              <a:defRPr/>
            </a:pPr>
            <a:r>
              <a:rPr lang="en-US" altLang="en-US" sz="1800" noProof="1"/>
              <a:t>	</a:t>
            </a:r>
            <a:r>
              <a:rPr lang="en-US" altLang="en-US" sz="1700" noProof="1"/>
              <a:t>Eg:		MOV CX,40H</a:t>
            </a:r>
          </a:p>
          <a:p>
            <a:pPr marL="532984" indent="-532984">
              <a:buSzPct val="100000"/>
              <a:buNone/>
              <a:defRPr/>
            </a:pPr>
            <a:r>
              <a:rPr lang="en-US" altLang="en-US" sz="1800" noProof="1"/>
              <a:t>	    BACK:	MOV AL,BL</a:t>
            </a:r>
          </a:p>
          <a:p>
            <a:pPr marL="532984" indent="-532984">
              <a:buSzPct val="100000"/>
              <a:buNone/>
              <a:defRPr/>
            </a:pPr>
            <a:r>
              <a:rPr lang="en-US" altLang="en-US" sz="1800" noProof="1"/>
              <a:t>			ADD AL, BL</a:t>
            </a:r>
          </a:p>
          <a:p>
            <a:pPr marL="532984" indent="-532984">
              <a:buSzPct val="100000"/>
              <a:buNone/>
              <a:defRPr/>
            </a:pPr>
            <a:r>
              <a:rPr lang="en-US" altLang="en-US" sz="1800" noProof="1"/>
              <a:t>			       “	</a:t>
            </a:r>
          </a:p>
          <a:p>
            <a:pPr marL="532984" indent="-532984">
              <a:buSzPct val="100000"/>
              <a:buNone/>
              <a:defRPr/>
            </a:pPr>
            <a:r>
              <a:rPr lang="en-US" altLang="en-US" sz="1800" noProof="1"/>
              <a:t>			       “</a:t>
            </a:r>
          </a:p>
          <a:p>
            <a:pPr marL="532984" indent="-532984">
              <a:buSzPct val="100000"/>
              <a:buNone/>
              <a:defRPr/>
            </a:pPr>
            <a:r>
              <a:rPr lang="en-US" altLang="en-US" sz="1800" noProof="1"/>
              <a:t>                                    “</a:t>
            </a:r>
          </a:p>
          <a:p>
            <a:pPr marL="532984" indent="-532984">
              <a:buSzPct val="100000"/>
              <a:buNone/>
              <a:defRPr/>
            </a:pPr>
            <a:r>
              <a:rPr lang="en-US" altLang="en-US" sz="1800" noProof="1"/>
              <a:t>			MOV BL, AL</a:t>
            </a:r>
          </a:p>
          <a:p>
            <a:pPr marL="532984" indent="-532984">
              <a:buSzPct val="100000"/>
              <a:buNone/>
              <a:defRPr/>
            </a:pPr>
            <a:r>
              <a:rPr lang="en-US" altLang="en-US" sz="1800" noProof="1"/>
              <a:t>			LOOPNZ BACK</a:t>
            </a:r>
            <a:r>
              <a:rPr lang="en-US" altLang="en-US" sz="2100" noProof="1"/>
              <a:t>;  </a:t>
            </a:r>
            <a:r>
              <a:rPr lang="en-US" altLang="en-US" sz="1700" noProof="1"/>
              <a:t>Repeat from the instruction having BACK label 				if CX not equal to 0 &amp; ZF = 1</a:t>
            </a:r>
          </a:p>
          <a:p>
            <a:pPr marL="532984" indent="-532984">
              <a:buSzPct val="100000"/>
              <a:buNone/>
              <a:defRPr/>
            </a:pPr>
            <a:r>
              <a:rPr lang="en-US" altLang="en-US" sz="1700" noProof="1"/>
              <a:t>				      ;    CX                 CX-1</a:t>
            </a:r>
            <a:endParaRPr lang="en-US" altLang="en-US" sz="2100" noProof="1"/>
          </a:p>
          <a:p>
            <a:pPr marL="532984" indent="-532984">
              <a:buSzPct val="100000"/>
              <a:buFontTx/>
              <a:buAutoNum type="arabicParenR"/>
              <a:defRPr/>
            </a:pPr>
            <a:endParaRPr lang="en-US" altLang="en-US" noProof="1" smtClean="0"/>
          </a:p>
        </p:txBody>
      </p:sp>
      <p:sp>
        <p:nvSpPr>
          <p:cNvPr id="12288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122885" name="Straight Arrow Connector 4"/>
          <p:cNvCxnSpPr>
            <a:cxnSpLocks noChangeShapeType="1"/>
          </p:cNvCxnSpPr>
          <p:nvPr/>
        </p:nvCxnSpPr>
        <p:spPr bwMode="auto">
          <a:xfrm rot="10800000">
            <a:off x="5029200" y="5982550"/>
            <a:ext cx="581502"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1A95AA6D-29A9-4D81-BCBD-1960749DC156}" type="slidenum">
              <a:rPr lang="en-US" altLang="en-US" smtClean="0">
                <a:latin typeface="Comic Sans MS" pitchFamily="66" charset="0"/>
              </a:rPr>
              <a:pPr/>
              <a:t>133</a:t>
            </a:fld>
            <a:endParaRPr lang="en-US" altLang="en-US" smtClean="0">
              <a:latin typeface="Times New Roman" pitchFamily="18" charset="0"/>
            </a:endParaRPr>
          </a:p>
        </p:txBody>
      </p:sp>
      <p:sp>
        <p:nvSpPr>
          <p:cNvPr id="123907" name="Rectangle 3"/>
          <p:cNvSpPr>
            <a:spLocks noGrp="1" noChangeArrowheads="1"/>
          </p:cNvSpPr>
          <p:nvPr>
            <p:ph type="body" idx="1"/>
          </p:nvPr>
        </p:nvSpPr>
        <p:spPr/>
        <p:txBody>
          <a:bodyPr/>
          <a:lstStyle/>
          <a:p>
            <a:pPr>
              <a:buFontTx/>
              <a:buNone/>
            </a:pPr>
            <a:r>
              <a:rPr lang="en-US" altLang="en-US" sz="2800" b="1"/>
              <a:t>Interrupt Control Instructions</a:t>
            </a:r>
          </a:p>
          <a:p>
            <a:pPr>
              <a:buFontTx/>
              <a:buNone/>
            </a:pPr>
            <a:r>
              <a:rPr lang="en-US" altLang="en-US" sz="2800" b="1"/>
              <a:t>1. INT Type</a:t>
            </a:r>
          </a:p>
          <a:p>
            <a:pPr>
              <a:lnSpc>
                <a:spcPct val="150000"/>
              </a:lnSpc>
              <a:spcBef>
                <a:spcPct val="0"/>
              </a:spcBef>
            </a:pPr>
            <a:r>
              <a:rPr lang="en-US" altLang="en-US" sz="2400"/>
              <a:t>This instruction causes an interrupt of the given type. </a:t>
            </a:r>
          </a:p>
          <a:p>
            <a:pPr>
              <a:lnSpc>
                <a:spcPct val="150000"/>
              </a:lnSpc>
              <a:spcBef>
                <a:spcPct val="0"/>
              </a:spcBef>
            </a:pPr>
            <a:r>
              <a:rPr lang="en-US" altLang="en-US" sz="2400"/>
              <a:t>Causes 8086 to CALL a far procedure</a:t>
            </a:r>
          </a:p>
          <a:p>
            <a:pPr>
              <a:lnSpc>
                <a:spcPct val="150000"/>
              </a:lnSpc>
              <a:spcBef>
                <a:spcPct val="0"/>
              </a:spcBef>
            </a:pPr>
            <a:r>
              <a:rPr lang="en-US" altLang="en-US" sz="2400"/>
              <a:t>The “Type” is a no between 0 ……255 </a:t>
            </a:r>
          </a:p>
          <a:p>
            <a:pPr>
              <a:lnSpc>
                <a:spcPct val="150000"/>
              </a:lnSpc>
              <a:spcBef>
                <a:spcPct val="0"/>
              </a:spcBef>
            </a:pPr>
            <a:r>
              <a:rPr lang="en-US" altLang="en-US" sz="2400"/>
              <a:t>Software interrupts</a:t>
            </a:r>
          </a:p>
          <a:p>
            <a:pPr>
              <a:lnSpc>
                <a:spcPct val="150000"/>
              </a:lnSpc>
              <a:spcBef>
                <a:spcPct val="0"/>
              </a:spcBef>
            </a:pPr>
            <a:r>
              <a:rPr lang="en-US" altLang="en-US" sz="2400"/>
              <a:t>Address of the procedure is taken from memory (IVT Table) whose address is 4* Type no</a:t>
            </a:r>
          </a:p>
        </p:txBody>
      </p:sp>
      <p:sp>
        <p:nvSpPr>
          <p:cNvPr id="12390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E29CAA0A-10DE-488C-A6AC-E84155BCE23B}" type="slidenum">
              <a:rPr lang="en-US" altLang="en-US" smtClean="0">
                <a:latin typeface="Comic Sans MS" pitchFamily="66" charset="0"/>
              </a:rPr>
              <a:pPr/>
              <a:t>134</a:t>
            </a:fld>
            <a:endParaRPr lang="en-US" altLang="en-US" smtClean="0">
              <a:latin typeface="Times New Roman" pitchFamily="18" charset="0"/>
            </a:endParaRPr>
          </a:p>
        </p:txBody>
      </p:sp>
      <p:sp>
        <p:nvSpPr>
          <p:cNvPr id="110595" name="Rectangle 3"/>
          <p:cNvSpPr>
            <a:spLocks noGrp="1" noChangeArrowheads="1"/>
          </p:cNvSpPr>
          <p:nvPr>
            <p:ph type="body" idx="1"/>
          </p:nvPr>
        </p:nvSpPr>
        <p:spPr>
          <a:xfrm>
            <a:off x="441803" y="1137921"/>
            <a:ext cx="9304020" cy="5445760"/>
          </a:xfrm>
        </p:spPr>
        <p:txBody>
          <a:bodyPr/>
          <a:lstStyle/>
          <a:p>
            <a:pPr>
              <a:buFontTx/>
              <a:buNone/>
              <a:defRPr/>
            </a:pPr>
            <a:r>
              <a:rPr lang="en-US" b="1" dirty="0" smtClean="0"/>
              <a:t>Interrupt Control Instructions</a:t>
            </a:r>
          </a:p>
          <a:p>
            <a:pPr marL="473762" indent="-473762">
              <a:buFontTx/>
              <a:buAutoNum type="arabicPeriod"/>
              <a:defRPr/>
            </a:pPr>
            <a:r>
              <a:rPr lang="en-US" sz="2400" b="1" dirty="0"/>
              <a:t>INT Type</a:t>
            </a:r>
          </a:p>
          <a:p>
            <a:pPr marL="473762" indent="-473762">
              <a:defRPr/>
            </a:pPr>
            <a:r>
              <a:rPr lang="en-US" sz="2100" dirty="0"/>
              <a:t>Following action takes place</a:t>
            </a:r>
          </a:p>
          <a:p>
            <a:pPr marL="1302849" lvl="1" indent="-532984">
              <a:buFontTx/>
              <a:buAutoNum type="romanLcPeriod"/>
              <a:defRPr/>
            </a:pPr>
            <a:r>
              <a:rPr lang="en-US" sz="2100" b="1" dirty="0"/>
              <a:t>PUSH Flag </a:t>
            </a:r>
            <a:r>
              <a:rPr lang="en-US" sz="2100" dirty="0"/>
              <a:t>Register onto the Stack &amp; SP decremented by 2</a:t>
            </a:r>
          </a:p>
          <a:p>
            <a:pPr marL="1302849" lvl="1" indent="-532984">
              <a:buFontTx/>
              <a:buAutoNum type="romanLcPeriod"/>
              <a:defRPr/>
            </a:pPr>
            <a:r>
              <a:rPr lang="en-US" sz="2100" b="1" dirty="0"/>
              <a:t>IF &amp;TF cleared</a:t>
            </a:r>
          </a:p>
          <a:p>
            <a:pPr marL="1302849" lvl="1" indent="-532984">
              <a:buFontTx/>
              <a:buAutoNum type="romanLcPeriod"/>
              <a:defRPr/>
            </a:pPr>
            <a:r>
              <a:rPr lang="en-US" sz="2100" b="1" dirty="0"/>
              <a:t>PUSH CS </a:t>
            </a:r>
            <a:r>
              <a:rPr lang="en-US" sz="2100" dirty="0"/>
              <a:t>onto the Stack  &amp; SP decremented by 2</a:t>
            </a:r>
          </a:p>
          <a:p>
            <a:pPr marL="1302849" lvl="1" indent="-532984">
              <a:buFontTx/>
              <a:buAutoNum type="romanLcPeriod"/>
              <a:defRPr/>
            </a:pPr>
            <a:r>
              <a:rPr lang="en-US" sz="2100" b="1" dirty="0"/>
              <a:t>PUSH IP </a:t>
            </a:r>
            <a:r>
              <a:rPr lang="en-US" sz="2100" dirty="0"/>
              <a:t>onto the Stack  &amp;  SP decremented by 2</a:t>
            </a:r>
          </a:p>
          <a:p>
            <a:pPr marL="1302849" lvl="1" indent="-532984">
              <a:buFontTx/>
              <a:buAutoNum type="romanLcPeriod"/>
              <a:defRPr/>
            </a:pPr>
            <a:r>
              <a:rPr lang="en-US" sz="2100" b="1" dirty="0"/>
              <a:t>New value of IP </a:t>
            </a:r>
            <a:r>
              <a:rPr lang="en-US" sz="2100" dirty="0"/>
              <a:t>taken from location type x4</a:t>
            </a:r>
          </a:p>
          <a:p>
            <a:pPr marL="1302849" lvl="1" indent="-532984">
              <a:buFontTx/>
              <a:buAutoNum type="romanLcPeriod"/>
              <a:defRPr/>
            </a:pPr>
            <a:r>
              <a:rPr lang="en-US" sz="2100" b="1" dirty="0"/>
              <a:t>New value of CS </a:t>
            </a:r>
            <a:r>
              <a:rPr lang="en-US" sz="2100" dirty="0"/>
              <a:t>taken from location (type x4) + 2</a:t>
            </a:r>
          </a:p>
          <a:p>
            <a:pPr marL="1302849" lvl="1" indent="-532984">
              <a:buFontTx/>
              <a:buAutoNum type="romanLcPeriod"/>
              <a:defRPr/>
            </a:pPr>
            <a:r>
              <a:rPr lang="en-US" sz="2100" b="1" dirty="0"/>
              <a:t>Execution of the ISR </a:t>
            </a:r>
            <a:r>
              <a:rPr lang="en-US" sz="2100" dirty="0"/>
              <a:t>begins from the address formed by the new values of CS &amp; IP</a:t>
            </a:r>
          </a:p>
          <a:p>
            <a:pPr>
              <a:defRPr/>
            </a:pPr>
            <a:endParaRPr lang="en-US" sz="2100" dirty="0"/>
          </a:p>
          <a:p>
            <a:pPr>
              <a:defRPr/>
            </a:pPr>
            <a:r>
              <a:rPr lang="en-US" sz="2100" dirty="0" err="1"/>
              <a:t>Eg</a:t>
            </a:r>
            <a:r>
              <a:rPr lang="en-US" sz="2100" dirty="0"/>
              <a:t>: INT 1 ;IP =  {[00004] &amp; [00005]}; CS = {[00006] &amp; [00007]}; </a:t>
            </a:r>
          </a:p>
          <a:p>
            <a:pPr marL="1302849" lvl="1" indent="-532984">
              <a:buNone/>
              <a:defRPr/>
            </a:pPr>
            <a:r>
              <a:rPr lang="en-US" sz="2100" dirty="0"/>
              <a:t>	            as 1x4=00004H</a:t>
            </a:r>
          </a:p>
        </p:txBody>
      </p:sp>
      <p:sp>
        <p:nvSpPr>
          <p:cNvPr id="12493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DBF572CC-5024-4372-87A0-00E500DA5597}" type="slidenum">
              <a:rPr lang="en-US" altLang="en-US" smtClean="0">
                <a:latin typeface="Comic Sans MS" pitchFamily="66" charset="0"/>
              </a:rPr>
              <a:pPr/>
              <a:t>135</a:t>
            </a:fld>
            <a:endParaRPr lang="en-US" altLang="en-US" smtClean="0">
              <a:latin typeface="Times New Roman" pitchFamily="18" charset="0"/>
            </a:endParaRPr>
          </a:p>
        </p:txBody>
      </p:sp>
      <p:sp>
        <p:nvSpPr>
          <p:cNvPr id="162819" name="Rectangle 3"/>
          <p:cNvSpPr>
            <a:spLocks noGrp="1" noChangeArrowheads="1"/>
          </p:cNvSpPr>
          <p:nvPr>
            <p:ph type="body" idx="1"/>
          </p:nvPr>
        </p:nvSpPr>
        <p:spPr/>
        <p:txBody>
          <a:bodyPr/>
          <a:lstStyle/>
          <a:p>
            <a:pPr>
              <a:lnSpc>
                <a:spcPct val="150000"/>
              </a:lnSpc>
              <a:buFontTx/>
              <a:buNone/>
              <a:defRPr/>
            </a:pPr>
            <a:r>
              <a:rPr lang="en-US" sz="2800" b="1" dirty="0"/>
              <a:t>Interrupt Control Instructions</a:t>
            </a:r>
          </a:p>
          <a:p>
            <a:pPr>
              <a:lnSpc>
                <a:spcPct val="150000"/>
              </a:lnSpc>
              <a:buFontTx/>
              <a:buNone/>
              <a:defRPr/>
            </a:pPr>
            <a:r>
              <a:rPr lang="en-US" sz="2800" b="1" dirty="0"/>
              <a:t>2. INTO (Interrupt on Overflow)</a:t>
            </a:r>
          </a:p>
          <a:p>
            <a:pPr marL="776445">
              <a:lnSpc>
                <a:spcPct val="150000"/>
              </a:lnSpc>
              <a:defRPr/>
            </a:pPr>
            <a:r>
              <a:rPr lang="en-US" sz="2400" dirty="0"/>
              <a:t>This instruction causes an interrupt type 4, only if Overflow Flag (OF) is set </a:t>
            </a:r>
          </a:p>
          <a:p>
            <a:pPr marL="776445">
              <a:lnSpc>
                <a:spcPct val="150000"/>
              </a:lnSpc>
              <a:defRPr/>
            </a:pPr>
            <a:r>
              <a:rPr lang="en-US" sz="2400" dirty="0"/>
              <a:t>Same action takes place and ctrl transferred to location pointed by 00010H</a:t>
            </a:r>
          </a:p>
          <a:p>
            <a:pPr marL="62510" indent="-62510">
              <a:lnSpc>
                <a:spcPct val="150000"/>
              </a:lnSpc>
              <a:buNone/>
              <a:defRPr/>
            </a:pPr>
            <a:endParaRPr lang="en-US" sz="2400" dirty="0"/>
          </a:p>
          <a:p>
            <a:pPr marL="62510" indent="-62510">
              <a:lnSpc>
                <a:spcPct val="150000"/>
              </a:lnSpc>
              <a:buNone/>
              <a:defRPr/>
            </a:pPr>
            <a:endParaRPr lang="en-US" sz="2400" b="1" dirty="0"/>
          </a:p>
        </p:txBody>
      </p:sp>
      <p:sp>
        <p:nvSpPr>
          <p:cNvPr id="12595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3176A67C-E626-4482-BA79-7D6AE5687155}" type="slidenum">
              <a:rPr lang="en-US" altLang="en-US" smtClean="0">
                <a:latin typeface="Comic Sans MS" pitchFamily="66" charset="0"/>
              </a:rPr>
              <a:pPr/>
              <a:t>136</a:t>
            </a:fld>
            <a:endParaRPr lang="en-US" altLang="en-US" smtClean="0">
              <a:latin typeface="Times New Roman" pitchFamily="18" charset="0"/>
            </a:endParaRPr>
          </a:p>
        </p:txBody>
      </p:sp>
      <p:sp>
        <p:nvSpPr>
          <p:cNvPr id="126979" name="Rectangle 3"/>
          <p:cNvSpPr>
            <a:spLocks noGrp="1" noChangeArrowheads="1"/>
          </p:cNvSpPr>
          <p:nvPr>
            <p:ph type="body" idx="1"/>
          </p:nvPr>
        </p:nvSpPr>
        <p:spPr>
          <a:xfrm>
            <a:off x="799784" y="877147"/>
            <a:ext cx="8549640" cy="5445760"/>
          </a:xfrm>
        </p:spPr>
        <p:txBody>
          <a:bodyPr/>
          <a:lstStyle/>
          <a:p>
            <a:pPr>
              <a:lnSpc>
                <a:spcPct val="114000"/>
              </a:lnSpc>
              <a:spcBef>
                <a:spcPct val="0"/>
              </a:spcBef>
              <a:buFontTx/>
              <a:buNone/>
            </a:pPr>
            <a:r>
              <a:rPr lang="en-US" altLang="en-US" sz="2800" b="1"/>
              <a:t>Interrupt Control Instructions</a:t>
            </a:r>
          </a:p>
          <a:p>
            <a:pPr>
              <a:lnSpc>
                <a:spcPct val="114000"/>
              </a:lnSpc>
              <a:spcBef>
                <a:spcPct val="0"/>
              </a:spcBef>
              <a:buFontTx/>
              <a:buAutoNum type="arabicPeriod" startAt="3"/>
            </a:pPr>
            <a:r>
              <a:rPr lang="en-US" altLang="en-US" sz="2400" b="1"/>
              <a:t>IRET (Return from ISR)</a:t>
            </a:r>
          </a:p>
          <a:p>
            <a:pPr>
              <a:lnSpc>
                <a:spcPct val="114000"/>
              </a:lnSpc>
              <a:spcBef>
                <a:spcPct val="0"/>
              </a:spcBef>
            </a:pPr>
            <a:r>
              <a:rPr lang="en-US" altLang="en-US" sz="2400"/>
              <a:t>This instruction causes 8086 to return to the main program.</a:t>
            </a:r>
          </a:p>
          <a:p>
            <a:pPr>
              <a:lnSpc>
                <a:spcPct val="114000"/>
              </a:lnSpc>
              <a:spcBef>
                <a:spcPct val="0"/>
              </a:spcBef>
            </a:pPr>
            <a:r>
              <a:rPr lang="en-US" altLang="en-US" sz="2400"/>
              <a:t>Used at the end of the ISR</a:t>
            </a:r>
          </a:p>
          <a:p>
            <a:pPr>
              <a:lnSpc>
                <a:spcPct val="114000"/>
              </a:lnSpc>
              <a:spcBef>
                <a:spcPct val="0"/>
              </a:spcBef>
            </a:pPr>
            <a:r>
              <a:rPr lang="en-US" altLang="en-US" sz="2400"/>
              <a:t>The following action takes place</a:t>
            </a:r>
          </a:p>
          <a:p>
            <a:pPr marL="947527" lvl="1" indent="-532984">
              <a:lnSpc>
                <a:spcPct val="114000"/>
              </a:lnSpc>
              <a:spcBef>
                <a:spcPct val="0"/>
              </a:spcBef>
              <a:buFontTx/>
              <a:buAutoNum type="romanLcPeriod"/>
            </a:pPr>
            <a:r>
              <a:rPr lang="en-US" altLang="en-US" sz="2100"/>
              <a:t>POP IP from the stack: SP incremented by 2</a:t>
            </a:r>
          </a:p>
          <a:p>
            <a:pPr marL="947527" lvl="1" indent="-532984">
              <a:lnSpc>
                <a:spcPct val="114000"/>
              </a:lnSpc>
              <a:spcBef>
                <a:spcPct val="0"/>
              </a:spcBef>
              <a:buFontTx/>
              <a:buAutoNum type="romanLcPeriod"/>
            </a:pPr>
            <a:r>
              <a:rPr lang="en-US" altLang="en-US" sz="2100"/>
              <a:t>POP CS from the stack: SP incremented by 2</a:t>
            </a:r>
          </a:p>
          <a:p>
            <a:pPr marL="947527" lvl="1" indent="-532984">
              <a:lnSpc>
                <a:spcPct val="114000"/>
              </a:lnSpc>
              <a:spcBef>
                <a:spcPct val="0"/>
              </a:spcBef>
              <a:buFontTx/>
              <a:buAutoNum type="romanLcPeriod"/>
            </a:pPr>
            <a:r>
              <a:rPr lang="en-US" altLang="en-US" sz="2100"/>
              <a:t>POP Flag Register from the stack: SP incremented by 2.</a:t>
            </a:r>
          </a:p>
          <a:p>
            <a:pPr marL="947527" lvl="1" indent="-532984">
              <a:lnSpc>
                <a:spcPct val="114000"/>
              </a:lnSpc>
              <a:spcBef>
                <a:spcPct val="0"/>
              </a:spcBef>
              <a:buNone/>
            </a:pPr>
            <a:r>
              <a:rPr lang="en-US" altLang="en-US" sz="2300"/>
              <a:t>In all SP incremented by 6</a:t>
            </a:r>
          </a:p>
          <a:p>
            <a:pPr marL="947527" lvl="1" indent="-532984">
              <a:lnSpc>
                <a:spcPct val="114000"/>
              </a:lnSpc>
              <a:spcBef>
                <a:spcPct val="0"/>
              </a:spcBef>
              <a:buClr>
                <a:srgbClr val="9900CC"/>
              </a:buClr>
              <a:buSzPct val="130000"/>
              <a:buFontTx/>
              <a:buChar char="•"/>
            </a:pPr>
            <a:r>
              <a:rPr lang="en-US" altLang="en-US" sz="2300"/>
              <a:t>Execution of the Main Program continues from the address formed by CS &amp; IP </a:t>
            </a:r>
            <a:r>
              <a:rPr lang="en-US" altLang="en-US" smtClean="0"/>
              <a:t> </a:t>
            </a:r>
          </a:p>
        </p:txBody>
      </p:sp>
      <p:sp>
        <p:nvSpPr>
          <p:cNvPr id="12698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38FEC21-5EC0-4D91-A29D-250AAC103CBF}" type="slidenum">
              <a:rPr lang="en-US" altLang="en-US" smtClean="0">
                <a:latin typeface="Comic Sans MS" pitchFamily="66" charset="0"/>
              </a:rPr>
              <a:pPr/>
              <a:t>137</a:t>
            </a:fld>
            <a:endParaRPr lang="en-US" altLang="en-US" smtClean="0">
              <a:latin typeface="Times New Roman" pitchFamily="18" charset="0"/>
            </a:endParaRPr>
          </a:p>
        </p:txBody>
      </p:sp>
      <p:sp>
        <p:nvSpPr>
          <p:cNvPr id="128003" name="Rectangle 3"/>
          <p:cNvSpPr>
            <a:spLocks noGrp="1" noChangeArrowheads="1"/>
          </p:cNvSpPr>
          <p:nvPr>
            <p:ph type="body" idx="1"/>
          </p:nvPr>
        </p:nvSpPr>
        <p:spPr/>
        <p:txBody>
          <a:bodyPr/>
          <a:lstStyle/>
          <a:p>
            <a:pPr>
              <a:lnSpc>
                <a:spcPct val="150000"/>
              </a:lnSpc>
              <a:buFontTx/>
              <a:buNone/>
            </a:pPr>
            <a:r>
              <a:rPr lang="en-US" altLang="en-US" sz="2800" b="1" dirty="0"/>
              <a:t>String Instructions</a:t>
            </a:r>
          </a:p>
          <a:p>
            <a:pPr>
              <a:lnSpc>
                <a:spcPct val="150000"/>
              </a:lnSpc>
            </a:pPr>
            <a:r>
              <a:rPr lang="en-US" altLang="en-US" sz="2400" dirty="0"/>
              <a:t>String </a:t>
            </a:r>
            <a:r>
              <a:rPr lang="en-US" altLang="en-US" sz="2400" dirty="0" smtClean="0"/>
              <a:t>is </a:t>
            </a:r>
            <a:r>
              <a:rPr lang="en-US" altLang="en-US" sz="2400" dirty="0"/>
              <a:t>a </a:t>
            </a:r>
            <a:r>
              <a:rPr lang="en-US" altLang="en-US" sz="2400" b="1" dirty="0">
                <a:solidFill>
                  <a:srgbClr val="C00000"/>
                </a:solidFill>
              </a:rPr>
              <a:t>series of bytes </a:t>
            </a:r>
            <a:r>
              <a:rPr lang="en-US" altLang="en-US" sz="2400" dirty="0"/>
              <a:t>stored </a:t>
            </a:r>
            <a:r>
              <a:rPr lang="en-US" altLang="en-US" sz="2400" b="1" dirty="0">
                <a:solidFill>
                  <a:schemeClr val="accent6">
                    <a:lumMod val="75000"/>
                  </a:schemeClr>
                </a:solidFill>
              </a:rPr>
              <a:t>sequentially in the memory location</a:t>
            </a:r>
            <a:r>
              <a:rPr lang="en-US" altLang="en-US" sz="2400" dirty="0"/>
              <a:t>.</a:t>
            </a:r>
          </a:p>
          <a:p>
            <a:pPr>
              <a:lnSpc>
                <a:spcPct val="150000"/>
              </a:lnSpc>
            </a:pPr>
            <a:r>
              <a:rPr lang="en-US" altLang="en-US" sz="2400" dirty="0"/>
              <a:t>String instructions operate on strings.</a:t>
            </a:r>
          </a:p>
          <a:p>
            <a:pPr>
              <a:lnSpc>
                <a:spcPct val="150000"/>
              </a:lnSpc>
            </a:pPr>
            <a:r>
              <a:rPr lang="en-US" altLang="en-US" sz="2400" dirty="0"/>
              <a:t>By using these string instructions, the </a:t>
            </a:r>
            <a:r>
              <a:rPr lang="en-US" altLang="en-US" sz="2400" b="1" dirty="0">
                <a:solidFill>
                  <a:srgbClr val="990000"/>
                </a:solidFill>
              </a:rPr>
              <a:t>size of the program is considerably reduced.</a:t>
            </a:r>
          </a:p>
          <a:p>
            <a:pPr>
              <a:lnSpc>
                <a:spcPct val="150000"/>
              </a:lnSpc>
            </a:pPr>
            <a:endParaRPr lang="en-US" altLang="en-US" sz="2400" noProof="1"/>
          </a:p>
          <a:p>
            <a:pPr>
              <a:lnSpc>
                <a:spcPct val="150000"/>
              </a:lnSpc>
            </a:pPr>
            <a:endParaRPr lang="en-US" altLang="en-US" sz="2400" noProof="1"/>
          </a:p>
        </p:txBody>
      </p:sp>
      <p:sp>
        <p:nvSpPr>
          <p:cNvPr id="12800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907FBA84-47AA-4BBC-B332-4CD4B9ED6A39}" type="slidenum">
              <a:rPr lang="en-US" altLang="en-US" smtClean="0">
                <a:latin typeface="Comic Sans MS" pitchFamily="66" charset="0"/>
              </a:rPr>
              <a:pPr/>
              <a:t>138</a:t>
            </a:fld>
            <a:endParaRPr lang="en-US" altLang="en-US" smtClean="0">
              <a:latin typeface="Times New Roman" pitchFamily="18" charset="0"/>
            </a:endParaRPr>
          </a:p>
        </p:txBody>
      </p:sp>
      <p:sp>
        <p:nvSpPr>
          <p:cNvPr id="129027" name="Rectangle 3"/>
          <p:cNvSpPr>
            <a:spLocks noGrp="1" noChangeArrowheads="1"/>
          </p:cNvSpPr>
          <p:nvPr>
            <p:ph type="body" idx="1"/>
          </p:nvPr>
        </p:nvSpPr>
        <p:spPr/>
        <p:txBody>
          <a:bodyPr/>
          <a:lstStyle/>
          <a:p>
            <a:pPr>
              <a:lnSpc>
                <a:spcPct val="150000"/>
              </a:lnSpc>
              <a:buFontTx/>
              <a:buNone/>
            </a:pPr>
            <a:r>
              <a:rPr lang="en-US" altLang="en-US" sz="2800" b="1" dirty="0"/>
              <a:t>String Instructions</a:t>
            </a:r>
          </a:p>
          <a:p>
            <a:pPr>
              <a:lnSpc>
                <a:spcPct val="150000"/>
              </a:lnSpc>
            </a:pPr>
            <a:r>
              <a:rPr lang="en-US" altLang="en-US" sz="2400" noProof="1"/>
              <a:t>The </a:t>
            </a:r>
            <a:r>
              <a:rPr lang="en-US" altLang="en-US" sz="2400" b="1" noProof="1">
                <a:solidFill>
                  <a:srgbClr val="990000"/>
                </a:solidFill>
              </a:rPr>
              <a:t>Source element </a:t>
            </a:r>
            <a:r>
              <a:rPr lang="en-US" altLang="en-US" sz="2400" noProof="1"/>
              <a:t>is taken from </a:t>
            </a:r>
            <a:r>
              <a:rPr lang="en-US" altLang="en-US" sz="2400" b="1" noProof="1">
                <a:solidFill>
                  <a:schemeClr val="accent6">
                    <a:lumMod val="75000"/>
                  </a:schemeClr>
                </a:solidFill>
              </a:rPr>
              <a:t>Data Segment using </a:t>
            </a:r>
            <a:r>
              <a:rPr lang="en-US" altLang="en-US" sz="2400" noProof="1">
                <a:solidFill>
                  <a:schemeClr val="accent6">
                    <a:lumMod val="75000"/>
                  </a:schemeClr>
                </a:solidFill>
              </a:rPr>
              <a:t>the </a:t>
            </a:r>
            <a:r>
              <a:rPr lang="en-US" altLang="en-US" sz="2400" b="1" noProof="1">
                <a:solidFill>
                  <a:schemeClr val="accent6">
                    <a:lumMod val="75000"/>
                  </a:schemeClr>
                </a:solidFill>
              </a:rPr>
              <a:t>SI register</a:t>
            </a:r>
            <a:r>
              <a:rPr lang="en-US" altLang="en-US" sz="2400" noProof="1">
                <a:solidFill>
                  <a:schemeClr val="accent6">
                    <a:lumMod val="75000"/>
                  </a:schemeClr>
                </a:solidFill>
              </a:rPr>
              <a:t>.</a:t>
            </a:r>
          </a:p>
          <a:p>
            <a:pPr>
              <a:lnSpc>
                <a:spcPct val="150000"/>
              </a:lnSpc>
            </a:pPr>
            <a:r>
              <a:rPr lang="en-US" altLang="en-US" sz="2400" noProof="1"/>
              <a:t>The </a:t>
            </a:r>
            <a:r>
              <a:rPr lang="en-US" altLang="en-US" sz="2400" b="1" noProof="1">
                <a:solidFill>
                  <a:srgbClr val="990000"/>
                </a:solidFill>
              </a:rPr>
              <a:t>Desitination element </a:t>
            </a:r>
            <a:r>
              <a:rPr lang="en-US" altLang="en-US" sz="2400" noProof="1"/>
              <a:t>is in </a:t>
            </a:r>
            <a:r>
              <a:rPr lang="en-US" altLang="en-US" sz="2400" b="1" noProof="1">
                <a:solidFill>
                  <a:schemeClr val="accent6">
                    <a:lumMod val="75000"/>
                  </a:schemeClr>
                </a:solidFill>
              </a:rPr>
              <a:t>Extra Segment pointed</a:t>
            </a:r>
            <a:r>
              <a:rPr lang="en-US" altLang="en-US" sz="2400" noProof="1">
                <a:solidFill>
                  <a:schemeClr val="accent6">
                    <a:lumMod val="75000"/>
                  </a:schemeClr>
                </a:solidFill>
              </a:rPr>
              <a:t> by the </a:t>
            </a:r>
            <a:r>
              <a:rPr lang="en-US" altLang="en-US" sz="2400" b="1" noProof="1">
                <a:solidFill>
                  <a:schemeClr val="accent6">
                    <a:lumMod val="75000"/>
                  </a:schemeClr>
                </a:solidFill>
              </a:rPr>
              <a:t>DI register.</a:t>
            </a:r>
          </a:p>
          <a:p>
            <a:pPr>
              <a:lnSpc>
                <a:spcPct val="150000"/>
              </a:lnSpc>
            </a:pPr>
            <a:r>
              <a:rPr lang="en-US" altLang="en-US" sz="2400" b="1" noProof="1">
                <a:solidFill>
                  <a:srgbClr val="990000"/>
                </a:solidFill>
              </a:rPr>
              <a:t>SI &amp;/or DI </a:t>
            </a:r>
            <a:r>
              <a:rPr lang="en-US" altLang="en-US" sz="2400" noProof="1"/>
              <a:t>are</a:t>
            </a:r>
            <a:r>
              <a:rPr lang="en-US" altLang="en-US" sz="2400" b="1" noProof="1"/>
              <a:t> </a:t>
            </a:r>
            <a:r>
              <a:rPr lang="en-US" altLang="en-US" sz="2400" b="1" noProof="1">
                <a:solidFill>
                  <a:schemeClr val="accent6">
                    <a:lumMod val="75000"/>
                  </a:schemeClr>
                </a:solidFill>
              </a:rPr>
              <a:t>incremented /decremented </a:t>
            </a:r>
            <a:r>
              <a:rPr lang="en-US" altLang="en-US" sz="2400" noProof="1"/>
              <a:t>after each operation depending upon </a:t>
            </a:r>
            <a:r>
              <a:rPr lang="en-US" altLang="en-US" sz="2400" noProof="1" smtClean="0"/>
              <a:t>the </a:t>
            </a:r>
            <a:r>
              <a:rPr lang="en-US" altLang="en-US" sz="2400" b="1" noProof="1" smtClean="0"/>
              <a:t>direction </a:t>
            </a:r>
            <a:r>
              <a:rPr lang="en-US" altLang="en-US" sz="2400" b="1" noProof="1"/>
              <a:t>flag “DF” in Flag Register</a:t>
            </a:r>
          </a:p>
          <a:p>
            <a:pPr>
              <a:lnSpc>
                <a:spcPct val="150000"/>
              </a:lnSpc>
            </a:pPr>
            <a:endParaRPr lang="en-US" altLang="en-US" sz="2400" noProof="1"/>
          </a:p>
          <a:p>
            <a:pPr>
              <a:lnSpc>
                <a:spcPct val="150000"/>
              </a:lnSpc>
            </a:pPr>
            <a:endParaRPr lang="en-US" altLang="en-US" sz="2400" noProof="1"/>
          </a:p>
        </p:txBody>
      </p:sp>
      <p:sp>
        <p:nvSpPr>
          <p:cNvPr id="12902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420025ED-877E-444E-9F7B-BB71C1D09234}" type="slidenum">
              <a:rPr lang="en-US" altLang="en-US" smtClean="0">
                <a:latin typeface="Comic Sans MS" pitchFamily="66" charset="0"/>
              </a:rPr>
              <a:pPr/>
              <a:t>139</a:t>
            </a:fld>
            <a:endParaRPr lang="en-US" altLang="en-US" smtClean="0">
              <a:latin typeface="Times New Roman" pitchFamily="18" charset="0"/>
            </a:endParaRPr>
          </a:p>
        </p:txBody>
      </p:sp>
      <p:sp>
        <p:nvSpPr>
          <p:cNvPr id="163843" name="Rectangle 3"/>
          <p:cNvSpPr>
            <a:spLocks noGrp="1" noChangeArrowheads="1"/>
          </p:cNvSpPr>
          <p:nvPr>
            <p:ph type="body" idx="1"/>
          </p:nvPr>
        </p:nvSpPr>
        <p:spPr/>
        <p:txBody>
          <a:bodyPr/>
          <a:lstStyle/>
          <a:p>
            <a:pPr>
              <a:lnSpc>
                <a:spcPct val="150000"/>
              </a:lnSpc>
              <a:buFontTx/>
              <a:buNone/>
              <a:defRPr/>
            </a:pPr>
            <a:r>
              <a:rPr lang="en-US" b="1" dirty="0" smtClean="0"/>
              <a:t>String Instructions</a:t>
            </a:r>
          </a:p>
          <a:p>
            <a:pPr marL="473762" indent="-473762">
              <a:lnSpc>
                <a:spcPct val="150000"/>
              </a:lnSpc>
              <a:buFontTx/>
              <a:buAutoNum type="arabicPeriod"/>
              <a:defRPr/>
            </a:pPr>
            <a:r>
              <a:rPr lang="en-US" altLang="en-US" sz="2100" noProof="1" smtClean="0"/>
              <a:t>MOVS</a:t>
            </a:r>
            <a:r>
              <a:rPr lang="en-US" altLang="en-US" sz="2100" noProof="1"/>
              <a:t>: MOVSB/MOVSW (Move String)</a:t>
            </a:r>
          </a:p>
          <a:p>
            <a:pPr marL="888306" lvl="1" indent="-473762">
              <a:lnSpc>
                <a:spcPct val="150000"/>
              </a:lnSpc>
              <a:buFont typeface="Arial" pitchFamily="34" charset="0"/>
              <a:buChar char="•"/>
              <a:defRPr/>
            </a:pPr>
            <a:r>
              <a:rPr lang="en-US" altLang="en-US" sz="1800" noProof="1"/>
              <a:t>Used to </a:t>
            </a:r>
            <a:r>
              <a:rPr lang="en-US" altLang="en-US" sz="1800" b="1" noProof="1">
                <a:solidFill>
                  <a:srgbClr val="990000"/>
                </a:solidFill>
              </a:rPr>
              <a:t>transfer a word/byte </a:t>
            </a:r>
            <a:r>
              <a:rPr lang="en-US" altLang="en-US" sz="1800" noProof="1"/>
              <a:t>from </a:t>
            </a:r>
            <a:r>
              <a:rPr lang="en-US" altLang="en-US" sz="1800" b="1" noProof="1">
                <a:solidFill>
                  <a:schemeClr val="accent6">
                    <a:lumMod val="75000"/>
                  </a:schemeClr>
                </a:solidFill>
              </a:rPr>
              <a:t>data segment to extra segment</a:t>
            </a:r>
          </a:p>
          <a:p>
            <a:pPr marL="888306" lvl="1" indent="-473762">
              <a:lnSpc>
                <a:spcPct val="150000"/>
              </a:lnSpc>
              <a:buFont typeface="Arial" pitchFamily="34" charset="0"/>
              <a:buChar char="•"/>
              <a:defRPr/>
            </a:pPr>
            <a:r>
              <a:rPr lang="en-US" altLang="en-US" sz="1800" noProof="1"/>
              <a:t>Offset : </a:t>
            </a:r>
            <a:r>
              <a:rPr lang="en-US" altLang="en-US" sz="1800" b="1" noProof="1"/>
              <a:t>source  is in SI and destination is in DI</a:t>
            </a:r>
          </a:p>
          <a:p>
            <a:pPr marL="888306" lvl="1" indent="-473762">
              <a:lnSpc>
                <a:spcPct val="150000"/>
              </a:lnSpc>
              <a:buFont typeface="Arial" pitchFamily="34" charset="0"/>
              <a:buChar char="•"/>
              <a:defRPr/>
            </a:pPr>
            <a:r>
              <a:rPr lang="en-US" altLang="en-US" sz="1800" b="1" noProof="1"/>
              <a:t>SI &amp;/or DI </a:t>
            </a:r>
            <a:r>
              <a:rPr lang="en-US" altLang="en-US" sz="1800" noProof="1"/>
              <a:t>are</a:t>
            </a:r>
            <a:r>
              <a:rPr lang="en-US" altLang="en-US" sz="1800" b="1" noProof="1"/>
              <a:t> incremented /decremented </a:t>
            </a:r>
            <a:r>
              <a:rPr lang="en-US" altLang="en-US" sz="1800" noProof="1"/>
              <a:t>after each operation depending upon the </a:t>
            </a:r>
            <a:r>
              <a:rPr lang="en-US" altLang="en-US" sz="1800" b="1" noProof="1"/>
              <a:t>direction flag “DF” in Flag Register</a:t>
            </a:r>
          </a:p>
          <a:p>
            <a:pPr marL="888306" lvl="1" indent="-473762">
              <a:lnSpc>
                <a:spcPct val="150000"/>
              </a:lnSpc>
              <a:buFont typeface="Arial" pitchFamily="34" charset="0"/>
              <a:buChar char="•"/>
              <a:defRPr/>
            </a:pPr>
            <a:r>
              <a:rPr lang="en-US" altLang="en-US" sz="1800" noProof="1"/>
              <a:t>Eg: MOVSB	;</a:t>
            </a:r>
            <a:r>
              <a:rPr lang="en-US" altLang="en-US" sz="1800" i="1" noProof="1"/>
              <a:t> ES:[DI]           DS:[SI]</a:t>
            </a:r>
          </a:p>
          <a:p>
            <a:pPr marL="2250376" lvl="4" indent="-473762">
              <a:lnSpc>
                <a:spcPct val="150000"/>
              </a:lnSpc>
              <a:buNone/>
              <a:defRPr/>
            </a:pPr>
            <a:r>
              <a:rPr lang="en-US" altLang="en-US" sz="1500" i="1" noProof="1"/>
              <a:t>		;  SI 	SI ± 1 &amp;   DI           DI ± 1: depending on  DF</a:t>
            </a:r>
          </a:p>
          <a:p>
            <a:pPr marL="888306" lvl="1" indent="-473762">
              <a:lnSpc>
                <a:spcPct val="150000"/>
              </a:lnSpc>
              <a:buNone/>
              <a:defRPr/>
            </a:pPr>
            <a:r>
              <a:rPr lang="en-US" altLang="en-US" sz="1800" noProof="1"/>
              <a:t>		      MOVSW	;{</a:t>
            </a:r>
            <a:r>
              <a:rPr lang="en-US" altLang="en-US" sz="1800" i="1" noProof="1"/>
              <a:t>ES:[DI], ES:[DI+1]}           DS:[SI], DS:[SI+1]</a:t>
            </a:r>
          </a:p>
          <a:p>
            <a:pPr marL="2250376" lvl="4" indent="-473762">
              <a:lnSpc>
                <a:spcPct val="150000"/>
              </a:lnSpc>
              <a:buNone/>
              <a:defRPr/>
            </a:pPr>
            <a:r>
              <a:rPr lang="en-US" altLang="en-US" sz="1500" i="1" noProof="1"/>
              <a:t>		;  SI 	SI ± 2 &amp;   DI           DI ± 2: depending on  DF</a:t>
            </a:r>
          </a:p>
          <a:p>
            <a:pPr marL="1306138" lvl="4" indent="0">
              <a:lnSpc>
                <a:spcPct val="150000"/>
              </a:lnSpc>
              <a:buNone/>
              <a:defRPr/>
            </a:pPr>
            <a:endParaRPr lang="en-US" altLang="en-US" sz="1500" i="1" noProof="1"/>
          </a:p>
        </p:txBody>
      </p:sp>
      <p:sp>
        <p:nvSpPr>
          <p:cNvPr id="13005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pSp>
        <p:nvGrpSpPr>
          <p:cNvPr id="2" name="Group 1"/>
          <p:cNvGrpSpPr/>
          <p:nvPr/>
        </p:nvGrpSpPr>
        <p:grpSpPr>
          <a:xfrm>
            <a:off x="3936046" y="4457468"/>
            <a:ext cx="2256307" cy="1257967"/>
            <a:chOff x="4292283" y="4204550"/>
            <a:chExt cx="2256307" cy="1257967"/>
          </a:xfrm>
        </p:grpSpPr>
        <p:cxnSp>
          <p:nvCxnSpPr>
            <p:cNvPr id="130053" name="Straight Arrow Connector 5"/>
            <p:cNvCxnSpPr>
              <a:cxnSpLocks noChangeShapeType="1"/>
            </p:cNvCxnSpPr>
            <p:nvPr/>
          </p:nvCxnSpPr>
          <p:spPr bwMode="auto">
            <a:xfrm rot="10800000">
              <a:off x="4851084" y="4204550"/>
              <a:ext cx="513398"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0054" name="Straight Arrow Connector 6"/>
            <p:cNvCxnSpPr>
              <a:cxnSpLocks noChangeShapeType="1"/>
            </p:cNvCxnSpPr>
            <p:nvPr/>
          </p:nvCxnSpPr>
          <p:spPr bwMode="auto">
            <a:xfrm flipH="1" flipV="1">
              <a:off x="4302761" y="4629937"/>
              <a:ext cx="513398"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0055" name="Straight Arrow Connector 7"/>
            <p:cNvCxnSpPr>
              <a:cxnSpLocks noChangeShapeType="1"/>
            </p:cNvCxnSpPr>
            <p:nvPr/>
          </p:nvCxnSpPr>
          <p:spPr bwMode="auto">
            <a:xfrm flipH="1" flipV="1">
              <a:off x="5968684" y="4619777"/>
              <a:ext cx="418702" cy="1059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0056" name="Straight Arrow Connector 8"/>
            <p:cNvCxnSpPr>
              <a:cxnSpLocks noChangeShapeType="1"/>
            </p:cNvCxnSpPr>
            <p:nvPr/>
          </p:nvCxnSpPr>
          <p:spPr bwMode="auto">
            <a:xfrm flipH="1" flipV="1">
              <a:off x="6033448" y="5062166"/>
              <a:ext cx="515142"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0057" name="Straight Arrow Connector 9"/>
            <p:cNvCxnSpPr>
              <a:cxnSpLocks noChangeShapeType="1"/>
            </p:cNvCxnSpPr>
            <p:nvPr/>
          </p:nvCxnSpPr>
          <p:spPr bwMode="auto">
            <a:xfrm flipH="1" flipV="1">
              <a:off x="4292283" y="5460823"/>
              <a:ext cx="513398"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0058" name="Straight Arrow Connector 10"/>
            <p:cNvCxnSpPr>
              <a:cxnSpLocks noChangeShapeType="1"/>
            </p:cNvCxnSpPr>
            <p:nvPr/>
          </p:nvCxnSpPr>
          <p:spPr bwMode="auto">
            <a:xfrm flipH="1" flipV="1">
              <a:off x="5956462" y="5450662"/>
              <a:ext cx="515142"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46A46B5E-40FF-4A1B-9020-512FC08767BA}" type="slidenum">
              <a:rPr lang="en-US" altLang="en-US" smtClean="0">
                <a:latin typeface="Comic Sans MS" pitchFamily="66" charset="0"/>
              </a:rPr>
              <a:pPr/>
              <a:t>14</a:t>
            </a:fld>
            <a:endParaRPr lang="en-US" altLang="en-US" smtClean="0">
              <a:latin typeface="Times New Roman" pitchFamily="18" charset="0"/>
            </a:endParaRPr>
          </a:p>
        </p:txBody>
      </p:sp>
      <p:sp>
        <p:nvSpPr>
          <p:cNvPr id="13315" name="Rectangle 3"/>
          <p:cNvSpPr>
            <a:spLocks noGrp="1" noChangeArrowheads="1"/>
          </p:cNvSpPr>
          <p:nvPr>
            <p:ph type="body" idx="1"/>
          </p:nvPr>
        </p:nvSpPr>
        <p:spPr>
          <a:xfrm>
            <a:off x="754380" y="1137921"/>
            <a:ext cx="8823802" cy="5445760"/>
          </a:xfrm>
        </p:spPr>
        <p:txBody>
          <a:bodyPr/>
          <a:lstStyle/>
          <a:p>
            <a:pPr>
              <a:buFontTx/>
              <a:buNone/>
              <a:defRPr/>
            </a:pPr>
            <a:r>
              <a:rPr lang="en-US" sz="2100" b="1" dirty="0"/>
              <a:t>General Purpose Byte or Word Transfer Instruction</a:t>
            </a:r>
          </a:p>
          <a:p>
            <a:pPr marL="473762" indent="-473762">
              <a:lnSpc>
                <a:spcPct val="150000"/>
              </a:lnSpc>
              <a:buSzPct val="100000"/>
              <a:buFont typeface="+mj-lt"/>
              <a:buAutoNum type="arabicPeriod" startAt="8"/>
              <a:defRPr/>
            </a:pPr>
            <a:r>
              <a:rPr lang="en-US" sz="2100" b="1" dirty="0"/>
              <a:t>MOV  </a:t>
            </a:r>
            <a:r>
              <a:rPr lang="en-US" sz="2100" b="1" dirty="0" err="1"/>
              <a:t>seg</a:t>
            </a:r>
            <a:r>
              <a:rPr lang="en-US" sz="2100" b="1" dirty="0"/>
              <a:t>. reg., reg-16:</a:t>
            </a:r>
          </a:p>
          <a:p>
            <a:pPr marL="945881">
              <a:lnSpc>
                <a:spcPct val="150000"/>
              </a:lnSpc>
              <a:defRPr/>
            </a:pPr>
            <a:r>
              <a:rPr lang="en-US" sz="1800" dirty="0"/>
              <a:t>Copies the 16-bit source register contents to the destination segment </a:t>
            </a:r>
            <a:r>
              <a:rPr lang="en-US" sz="1800" dirty="0" err="1"/>
              <a:t>segment</a:t>
            </a:r>
            <a:r>
              <a:rPr lang="en-US" sz="1800" dirty="0"/>
              <a:t> register.</a:t>
            </a:r>
          </a:p>
          <a:p>
            <a:pPr marL="945881">
              <a:lnSpc>
                <a:spcPct val="150000"/>
              </a:lnSpc>
              <a:defRPr/>
            </a:pPr>
            <a:r>
              <a:rPr lang="en-US" sz="1800" dirty="0"/>
              <a:t>It cannot be used to copy the contents of CS </a:t>
            </a:r>
            <a:r>
              <a:rPr lang="en-US" sz="1800" dirty="0" err="1"/>
              <a:t>reg</a:t>
            </a:r>
            <a:endParaRPr lang="en-US" sz="1800" dirty="0"/>
          </a:p>
          <a:p>
            <a:pPr marL="945881">
              <a:lnSpc>
                <a:spcPct val="150000"/>
              </a:lnSpc>
              <a:defRPr/>
            </a:pPr>
            <a:r>
              <a:rPr lang="en-US" sz="1800" dirty="0"/>
              <a:t>Only 16 bit transfer. 8 bit </a:t>
            </a:r>
            <a:r>
              <a:rPr lang="en-US" sz="1800" dirty="0" err="1"/>
              <a:t>iilegal</a:t>
            </a:r>
            <a:endParaRPr lang="en-US" sz="1800" dirty="0"/>
          </a:p>
          <a:p>
            <a:pPr marL="945881">
              <a:lnSpc>
                <a:spcPct val="150000"/>
              </a:lnSpc>
              <a:defRPr/>
            </a:pPr>
            <a:r>
              <a:rPr lang="en-US" sz="1800" dirty="0"/>
              <a:t>E.g.:  </a:t>
            </a:r>
            <a:r>
              <a:rPr lang="en-US" sz="1700" dirty="0"/>
              <a:t>MOV DS, AX</a:t>
            </a:r>
          </a:p>
          <a:p>
            <a:pPr>
              <a:lnSpc>
                <a:spcPct val="150000"/>
              </a:lnSpc>
              <a:buFontTx/>
              <a:buNone/>
              <a:defRPr/>
            </a:pPr>
            <a:endParaRPr lang="en-US" altLang="en-US" sz="1700" noProof="1"/>
          </a:p>
          <a:p>
            <a:pPr>
              <a:lnSpc>
                <a:spcPct val="150000"/>
              </a:lnSpc>
              <a:buFontTx/>
              <a:buNone/>
              <a:defRPr/>
            </a:pPr>
            <a:endParaRPr lang="en-US" altLang="en-US" sz="1800" noProof="1"/>
          </a:p>
        </p:txBody>
      </p:sp>
      <p:sp>
        <p:nvSpPr>
          <p:cNvPr id="1536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61EB9774-179C-4CDF-A389-8B1402D6F4AF}" type="slidenum">
              <a:rPr lang="en-US" altLang="en-US" smtClean="0">
                <a:latin typeface="Comic Sans MS" pitchFamily="66" charset="0"/>
              </a:rPr>
              <a:pPr/>
              <a:t>140</a:t>
            </a:fld>
            <a:endParaRPr lang="en-US" altLang="en-US" smtClean="0">
              <a:latin typeface="Times New Roman" pitchFamily="18" charset="0"/>
            </a:endParaRPr>
          </a:p>
        </p:txBody>
      </p:sp>
      <p:sp>
        <p:nvSpPr>
          <p:cNvPr id="163843" name="Rectangle 3"/>
          <p:cNvSpPr>
            <a:spLocks noGrp="1" noChangeArrowheads="1"/>
          </p:cNvSpPr>
          <p:nvPr>
            <p:ph type="body" idx="1"/>
          </p:nvPr>
        </p:nvSpPr>
        <p:spPr/>
        <p:txBody>
          <a:bodyPr/>
          <a:lstStyle/>
          <a:p>
            <a:pPr>
              <a:lnSpc>
                <a:spcPct val="150000"/>
              </a:lnSpc>
              <a:buFontTx/>
              <a:buNone/>
              <a:defRPr/>
            </a:pPr>
            <a:r>
              <a:rPr lang="en-US" b="1" dirty="0" smtClean="0"/>
              <a:t>String Instructions</a:t>
            </a:r>
          </a:p>
          <a:p>
            <a:pPr marL="473762" indent="-473762">
              <a:lnSpc>
                <a:spcPct val="150000"/>
              </a:lnSpc>
              <a:buNone/>
              <a:defRPr/>
            </a:pPr>
            <a:r>
              <a:rPr lang="en-US" altLang="en-US" sz="2100" noProof="1" smtClean="0"/>
              <a:t>2</a:t>
            </a:r>
            <a:r>
              <a:rPr lang="en-US" altLang="en-US" sz="2100" noProof="1"/>
              <a:t>.	LODS: LODSB/LODSW (Load String)</a:t>
            </a:r>
          </a:p>
          <a:p>
            <a:pPr marL="888306" lvl="1" indent="-473762">
              <a:lnSpc>
                <a:spcPct val="150000"/>
              </a:lnSpc>
              <a:buFont typeface="Arial" pitchFamily="34" charset="0"/>
              <a:buChar char="•"/>
              <a:defRPr/>
            </a:pPr>
            <a:r>
              <a:rPr lang="en-US" altLang="en-US" sz="1800" noProof="1"/>
              <a:t>Load AL or AX Reg with a byte or word from data segment</a:t>
            </a:r>
          </a:p>
          <a:p>
            <a:pPr marL="888306" lvl="1" indent="-473762">
              <a:lnSpc>
                <a:spcPct val="150000"/>
              </a:lnSpc>
              <a:buFont typeface="Arial" pitchFamily="34" charset="0"/>
              <a:buChar char="•"/>
              <a:defRPr/>
            </a:pPr>
            <a:r>
              <a:rPr lang="en-US" altLang="en-US" sz="1800" noProof="1"/>
              <a:t>Offset of the source  is in SI</a:t>
            </a:r>
          </a:p>
          <a:p>
            <a:pPr marL="888306" lvl="1" indent="-473762">
              <a:lnSpc>
                <a:spcPct val="150000"/>
              </a:lnSpc>
              <a:buFont typeface="Arial" pitchFamily="34" charset="0"/>
              <a:buChar char="•"/>
              <a:defRPr/>
            </a:pPr>
            <a:r>
              <a:rPr lang="en-US" altLang="en-US" sz="1800" b="1" noProof="1"/>
              <a:t>SI </a:t>
            </a:r>
            <a:r>
              <a:rPr lang="en-US" altLang="en-US" sz="1800" noProof="1"/>
              <a:t>is</a:t>
            </a:r>
            <a:r>
              <a:rPr lang="en-US" altLang="en-US" sz="1800" b="1" noProof="1"/>
              <a:t> incremented /decremented </a:t>
            </a:r>
            <a:r>
              <a:rPr lang="en-US" altLang="en-US" sz="1800" noProof="1"/>
              <a:t>after each operation depending upon the </a:t>
            </a:r>
            <a:r>
              <a:rPr lang="en-US" altLang="en-US" sz="1800" b="1" noProof="1"/>
              <a:t>direction flag “DF” in Flag Register</a:t>
            </a:r>
          </a:p>
          <a:p>
            <a:pPr marL="888306" lvl="1" indent="-473762">
              <a:lnSpc>
                <a:spcPct val="150000"/>
              </a:lnSpc>
              <a:buFont typeface="Arial" pitchFamily="34" charset="0"/>
              <a:buChar char="•"/>
              <a:defRPr/>
            </a:pPr>
            <a:r>
              <a:rPr lang="en-US" altLang="en-US" sz="1800" noProof="1"/>
              <a:t>Eg: LODSB	; AL           DS:[SI]</a:t>
            </a:r>
          </a:p>
          <a:p>
            <a:pPr marL="2250376" lvl="4" indent="-473762">
              <a:lnSpc>
                <a:spcPct val="150000"/>
              </a:lnSpc>
              <a:buNone/>
              <a:defRPr/>
            </a:pPr>
            <a:r>
              <a:rPr lang="en-US" altLang="en-US" sz="1500" noProof="1"/>
              <a:t>		;  SI 	SI ± 1 : depending on  DF</a:t>
            </a:r>
          </a:p>
          <a:p>
            <a:pPr marL="888306" lvl="1" indent="-473762">
              <a:lnSpc>
                <a:spcPct val="150000"/>
              </a:lnSpc>
              <a:buNone/>
              <a:defRPr/>
            </a:pPr>
            <a:r>
              <a:rPr lang="en-US" altLang="en-US" sz="1800" noProof="1"/>
              <a:t>		      LODSW	;AL    	  DS:[SI], AH         DS:[SI+1]</a:t>
            </a:r>
          </a:p>
          <a:p>
            <a:pPr marL="2250376" lvl="4" indent="-473762">
              <a:lnSpc>
                <a:spcPct val="150000"/>
              </a:lnSpc>
              <a:buNone/>
              <a:defRPr/>
            </a:pPr>
            <a:r>
              <a:rPr lang="en-US" altLang="en-US" sz="1500" noProof="1"/>
              <a:t>		;  SI 	SI ± 2 : depending on  DF</a:t>
            </a:r>
          </a:p>
          <a:p>
            <a:pPr marL="1306138" lvl="4" indent="0">
              <a:lnSpc>
                <a:spcPct val="150000"/>
              </a:lnSpc>
              <a:buNone/>
              <a:defRPr/>
            </a:pPr>
            <a:endParaRPr lang="en-US" altLang="en-US" sz="1500" noProof="1"/>
          </a:p>
        </p:txBody>
      </p:sp>
      <p:sp>
        <p:nvSpPr>
          <p:cNvPr id="13107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pSp>
        <p:nvGrpSpPr>
          <p:cNvPr id="2" name="Group 1"/>
          <p:cNvGrpSpPr/>
          <p:nvPr/>
        </p:nvGrpSpPr>
        <p:grpSpPr>
          <a:xfrm>
            <a:off x="3971269" y="4430842"/>
            <a:ext cx="2359709" cy="1274867"/>
            <a:chOff x="4263099" y="4226561"/>
            <a:chExt cx="2359709" cy="1274867"/>
          </a:xfrm>
        </p:grpSpPr>
        <p:cxnSp>
          <p:nvCxnSpPr>
            <p:cNvPr id="131077" name="Straight Arrow Connector 5"/>
            <p:cNvCxnSpPr>
              <a:cxnSpLocks noChangeShapeType="1"/>
            </p:cNvCxnSpPr>
            <p:nvPr/>
          </p:nvCxnSpPr>
          <p:spPr bwMode="auto">
            <a:xfrm rot="10800000">
              <a:off x="4381343" y="4226561"/>
              <a:ext cx="513398"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1078" name="Straight Arrow Connector 6"/>
            <p:cNvCxnSpPr>
              <a:cxnSpLocks noChangeShapeType="1"/>
            </p:cNvCxnSpPr>
            <p:nvPr/>
          </p:nvCxnSpPr>
          <p:spPr bwMode="auto">
            <a:xfrm rot="10800000">
              <a:off x="4273577" y="4668844"/>
              <a:ext cx="513398"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1079" name="Straight Arrow Connector 8"/>
            <p:cNvCxnSpPr>
              <a:cxnSpLocks noChangeShapeType="1"/>
            </p:cNvCxnSpPr>
            <p:nvPr/>
          </p:nvCxnSpPr>
          <p:spPr bwMode="auto">
            <a:xfrm rot="10800000">
              <a:off x="4296279" y="5120427"/>
              <a:ext cx="513398"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1080" name="Straight Arrow Connector 9"/>
            <p:cNvCxnSpPr>
              <a:cxnSpLocks noChangeShapeType="1"/>
            </p:cNvCxnSpPr>
            <p:nvPr/>
          </p:nvCxnSpPr>
          <p:spPr bwMode="auto">
            <a:xfrm rot="10800000">
              <a:off x="4263099" y="5499734"/>
              <a:ext cx="513398"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1081" name="Straight Arrow Connector 11"/>
            <p:cNvCxnSpPr>
              <a:cxnSpLocks noChangeShapeType="1"/>
            </p:cNvCxnSpPr>
            <p:nvPr/>
          </p:nvCxnSpPr>
          <p:spPr bwMode="auto">
            <a:xfrm rot="10800000">
              <a:off x="6109410" y="5086201"/>
              <a:ext cx="513398"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grpSp>
    </p:spTree>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CD10CFEC-526C-4D6D-A960-53620FD6EEC4}" type="slidenum">
              <a:rPr lang="en-US" altLang="en-US" smtClean="0">
                <a:latin typeface="Comic Sans MS" pitchFamily="66" charset="0"/>
              </a:rPr>
              <a:pPr/>
              <a:t>141</a:t>
            </a:fld>
            <a:endParaRPr lang="en-US" altLang="en-US" smtClean="0">
              <a:latin typeface="Times New Roman" pitchFamily="18" charset="0"/>
            </a:endParaRPr>
          </a:p>
        </p:txBody>
      </p:sp>
      <p:sp>
        <p:nvSpPr>
          <p:cNvPr id="163843" name="Rectangle 3"/>
          <p:cNvSpPr>
            <a:spLocks noGrp="1" noChangeArrowheads="1"/>
          </p:cNvSpPr>
          <p:nvPr>
            <p:ph type="body" idx="1"/>
          </p:nvPr>
        </p:nvSpPr>
        <p:spPr/>
        <p:txBody>
          <a:bodyPr/>
          <a:lstStyle/>
          <a:p>
            <a:pPr>
              <a:lnSpc>
                <a:spcPct val="150000"/>
              </a:lnSpc>
              <a:buFontTx/>
              <a:buNone/>
              <a:defRPr/>
            </a:pPr>
            <a:r>
              <a:rPr lang="en-US" b="1" dirty="0" smtClean="0"/>
              <a:t>String Instructions</a:t>
            </a:r>
          </a:p>
          <a:p>
            <a:pPr marL="473762" indent="-473762">
              <a:lnSpc>
                <a:spcPct val="150000"/>
              </a:lnSpc>
              <a:buNone/>
              <a:defRPr/>
            </a:pPr>
            <a:r>
              <a:rPr lang="en-US" altLang="en-US" sz="2100" noProof="1" smtClean="0"/>
              <a:t>3</a:t>
            </a:r>
            <a:r>
              <a:rPr lang="en-US" altLang="en-US" sz="2100" noProof="1"/>
              <a:t>.	STOS: STOSB/ STOSW (Store String)</a:t>
            </a:r>
          </a:p>
          <a:p>
            <a:pPr marL="888306" lvl="1" indent="-473762">
              <a:lnSpc>
                <a:spcPct val="150000"/>
              </a:lnSpc>
              <a:buFont typeface="Arial" pitchFamily="34" charset="0"/>
              <a:buChar char="•"/>
              <a:defRPr/>
            </a:pPr>
            <a:r>
              <a:rPr lang="en-US" altLang="en-US" sz="1800" noProof="1"/>
              <a:t>Store AL or AX Iinto a byte or word in Extra segment</a:t>
            </a:r>
          </a:p>
          <a:p>
            <a:pPr marL="888306" lvl="1" indent="-473762">
              <a:lnSpc>
                <a:spcPct val="150000"/>
              </a:lnSpc>
              <a:buFont typeface="Arial" pitchFamily="34" charset="0"/>
              <a:buChar char="•"/>
              <a:defRPr/>
            </a:pPr>
            <a:r>
              <a:rPr lang="en-US" altLang="en-US" sz="1800" noProof="1"/>
              <a:t>Offset of the source in Extra Segemnt is in DI</a:t>
            </a:r>
          </a:p>
          <a:p>
            <a:pPr marL="888306" lvl="1" indent="-473762">
              <a:lnSpc>
                <a:spcPct val="150000"/>
              </a:lnSpc>
              <a:buFont typeface="Arial" pitchFamily="34" charset="0"/>
              <a:buChar char="•"/>
              <a:defRPr/>
            </a:pPr>
            <a:r>
              <a:rPr lang="en-US" altLang="en-US" sz="1800" b="1" noProof="1"/>
              <a:t>DI </a:t>
            </a:r>
            <a:r>
              <a:rPr lang="en-US" altLang="en-US" sz="1800" noProof="1"/>
              <a:t>is</a:t>
            </a:r>
            <a:r>
              <a:rPr lang="en-US" altLang="en-US" sz="1800" b="1" noProof="1"/>
              <a:t> incremented /decremented </a:t>
            </a:r>
            <a:r>
              <a:rPr lang="en-US" altLang="en-US" sz="1800" noProof="1"/>
              <a:t>after each operation depending upon the </a:t>
            </a:r>
            <a:r>
              <a:rPr lang="en-US" altLang="en-US" sz="1800" b="1" noProof="1"/>
              <a:t>direction flag “DF” in Flag Register</a:t>
            </a:r>
          </a:p>
          <a:p>
            <a:pPr marL="888306" lvl="1" indent="-473762">
              <a:lnSpc>
                <a:spcPct val="150000"/>
              </a:lnSpc>
              <a:buFont typeface="Arial" pitchFamily="34" charset="0"/>
              <a:buChar char="•"/>
              <a:defRPr/>
            </a:pPr>
            <a:r>
              <a:rPr lang="en-US" altLang="en-US" sz="1800" noProof="1"/>
              <a:t>Eg: STOSB, STOSW</a:t>
            </a:r>
            <a:endParaRPr lang="en-US" altLang="en-US" sz="1500" noProof="1"/>
          </a:p>
        </p:txBody>
      </p:sp>
      <p:sp>
        <p:nvSpPr>
          <p:cNvPr id="13210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93115244-8FF4-4058-9213-B8B6C383F83A}" type="slidenum">
              <a:rPr lang="en-US" altLang="en-US" smtClean="0">
                <a:latin typeface="Comic Sans MS" pitchFamily="66" charset="0"/>
              </a:rPr>
              <a:pPr/>
              <a:t>142</a:t>
            </a:fld>
            <a:endParaRPr lang="en-US" altLang="en-US" smtClean="0">
              <a:latin typeface="Times New Roman" pitchFamily="18" charset="0"/>
            </a:endParaRPr>
          </a:p>
        </p:txBody>
      </p:sp>
      <p:sp>
        <p:nvSpPr>
          <p:cNvPr id="163843" name="Rectangle 3"/>
          <p:cNvSpPr>
            <a:spLocks noGrp="1" noChangeArrowheads="1"/>
          </p:cNvSpPr>
          <p:nvPr>
            <p:ph type="body" idx="1"/>
          </p:nvPr>
        </p:nvSpPr>
        <p:spPr>
          <a:xfrm>
            <a:off x="633560" y="1056640"/>
            <a:ext cx="9007813" cy="5445760"/>
          </a:xfrm>
        </p:spPr>
        <p:txBody>
          <a:bodyPr/>
          <a:lstStyle/>
          <a:p>
            <a:pPr>
              <a:lnSpc>
                <a:spcPct val="150000"/>
              </a:lnSpc>
              <a:buFontTx/>
              <a:buNone/>
              <a:defRPr/>
            </a:pPr>
            <a:r>
              <a:rPr lang="en-US" b="1" dirty="0" smtClean="0"/>
              <a:t>String Instructions</a:t>
            </a:r>
            <a:endParaRPr lang="en-US" altLang="en-US" sz="2100" noProof="1"/>
          </a:p>
          <a:p>
            <a:pPr marL="473762" indent="-473762">
              <a:lnSpc>
                <a:spcPct val="150000"/>
              </a:lnSpc>
              <a:buNone/>
              <a:defRPr/>
            </a:pPr>
            <a:r>
              <a:rPr lang="en-US" altLang="en-US" sz="2100" noProof="1"/>
              <a:t>4.	CMPS: CMPSB/ CMPSW (Compare String)</a:t>
            </a:r>
          </a:p>
          <a:p>
            <a:pPr marL="888306" lvl="1" indent="-473762">
              <a:lnSpc>
                <a:spcPct val="150000"/>
              </a:lnSpc>
              <a:buFont typeface="Arial" pitchFamily="34" charset="0"/>
              <a:buChar char="•"/>
              <a:defRPr/>
            </a:pPr>
            <a:r>
              <a:rPr lang="en-US" altLang="en-US" sz="1800" noProof="1"/>
              <a:t>Compare a byte or word in the Data Segment with a byte or word in the Extra Segemnt</a:t>
            </a:r>
          </a:p>
          <a:p>
            <a:pPr marL="888306" lvl="1" indent="-473762">
              <a:lnSpc>
                <a:spcPct val="150000"/>
              </a:lnSpc>
              <a:buFont typeface="Arial" pitchFamily="34" charset="0"/>
              <a:buChar char="•"/>
              <a:defRPr/>
            </a:pPr>
            <a:r>
              <a:rPr lang="en-US" altLang="en-US" sz="1800" noProof="1"/>
              <a:t>Offset of the byte or word in Data Segment is in SI</a:t>
            </a:r>
          </a:p>
          <a:p>
            <a:pPr marL="888306" lvl="1" indent="-473762">
              <a:lnSpc>
                <a:spcPct val="150000"/>
              </a:lnSpc>
              <a:buFont typeface="Arial" pitchFamily="34" charset="0"/>
              <a:buChar char="•"/>
              <a:defRPr/>
            </a:pPr>
            <a:r>
              <a:rPr lang="en-US" altLang="en-US" sz="1800" noProof="1"/>
              <a:t>Offset of the byte or word in Extra Segemnt is in DI</a:t>
            </a:r>
          </a:p>
          <a:p>
            <a:pPr marL="888306" lvl="1" indent="-473762">
              <a:lnSpc>
                <a:spcPct val="150000"/>
              </a:lnSpc>
              <a:buFont typeface="Arial" pitchFamily="34" charset="0"/>
              <a:buChar char="•"/>
              <a:defRPr/>
            </a:pPr>
            <a:r>
              <a:rPr lang="en-US" altLang="en-US" sz="1800" b="1" noProof="1"/>
              <a:t>SI &amp;/or DI </a:t>
            </a:r>
            <a:r>
              <a:rPr lang="en-US" altLang="en-US" sz="1800" noProof="1"/>
              <a:t>is</a:t>
            </a:r>
            <a:r>
              <a:rPr lang="en-US" altLang="en-US" sz="1800" b="1" noProof="1"/>
              <a:t> incremented /decremented </a:t>
            </a:r>
            <a:r>
              <a:rPr lang="en-US" altLang="en-US" sz="1800" noProof="1"/>
              <a:t>after each operation depending upon the</a:t>
            </a:r>
            <a:r>
              <a:rPr lang="en-US" altLang="en-US" sz="1800" b="1" noProof="1"/>
              <a:t>direction flag “DF” in Flag Register</a:t>
            </a:r>
          </a:p>
          <a:p>
            <a:pPr marL="888306" lvl="1" indent="-473762">
              <a:lnSpc>
                <a:spcPct val="150000"/>
              </a:lnSpc>
              <a:buFont typeface="Arial" pitchFamily="34" charset="0"/>
              <a:buChar char="•"/>
              <a:defRPr/>
            </a:pPr>
            <a:r>
              <a:rPr lang="en-US" altLang="en-US" sz="1800" noProof="1"/>
              <a:t>Comparision done by substraction ([ES] – [DS]), result not stored; flag bits affected</a:t>
            </a:r>
          </a:p>
          <a:p>
            <a:pPr marL="888306" lvl="1" indent="-473762">
              <a:lnSpc>
                <a:spcPct val="150000"/>
              </a:lnSpc>
              <a:buFont typeface="Arial" pitchFamily="34" charset="0"/>
              <a:buChar char="•"/>
              <a:defRPr/>
            </a:pPr>
            <a:r>
              <a:rPr lang="en-US" altLang="en-US" sz="1800" noProof="1"/>
              <a:t>Eg: CMPSB, CMPSW</a:t>
            </a:r>
            <a:endParaRPr lang="en-US" altLang="en-US" sz="1500" noProof="1"/>
          </a:p>
        </p:txBody>
      </p:sp>
      <p:sp>
        <p:nvSpPr>
          <p:cNvPr id="13312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88A48001-7B5D-4920-A0B9-851A53C435EF}" type="slidenum">
              <a:rPr lang="en-US" altLang="en-US" smtClean="0">
                <a:latin typeface="Comic Sans MS" pitchFamily="66" charset="0"/>
              </a:rPr>
              <a:pPr/>
              <a:t>143</a:t>
            </a:fld>
            <a:endParaRPr lang="en-US" altLang="en-US" smtClean="0">
              <a:latin typeface="Times New Roman" pitchFamily="18" charset="0"/>
            </a:endParaRPr>
          </a:p>
        </p:txBody>
      </p:sp>
      <p:sp>
        <p:nvSpPr>
          <p:cNvPr id="163843" name="Rectangle 3"/>
          <p:cNvSpPr>
            <a:spLocks noGrp="1" noChangeArrowheads="1"/>
          </p:cNvSpPr>
          <p:nvPr>
            <p:ph type="body" idx="1"/>
          </p:nvPr>
        </p:nvSpPr>
        <p:spPr/>
        <p:txBody>
          <a:bodyPr/>
          <a:lstStyle/>
          <a:p>
            <a:pPr>
              <a:lnSpc>
                <a:spcPct val="150000"/>
              </a:lnSpc>
              <a:buFontTx/>
              <a:buNone/>
              <a:defRPr/>
            </a:pPr>
            <a:r>
              <a:rPr lang="en-US" b="1" dirty="0" smtClean="0"/>
              <a:t>String Instructions</a:t>
            </a:r>
          </a:p>
          <a:p>
            <a:pPr marL="473762" indent="-473762">
              <a:lnSpc>
                <a:spcPct val="150000"/>
              </a:lnSpc>
              <a:buNone/>
              <a:defRPr/>
            </a:pPr>
            <a:r>
              <a:rPr lang="en-US" altLang="en-US" sz="2100" noProof="1" smtClean="0"/>
              <a:t>5</a:t>
            </a:r>
            <a:r>
              <a:rPr lang="en-US" altLang="en-US" sz="2100" noProof="1"/>
              <a:t>.	SCAS: SCASB/ SCASW (String Compare Accumulator)</a:t>
            </a:r>
          </a:p>
          <a:p>
            <a:pPr marL="888306" lvl="1" indent="-473762">
              <a:lnSpc>
                <a:spcPct val="150000"/>
              </a:lnSpc>
              <a:buFont typeface="Arial" pitchFamily="34" charset="0"/>
              <a:buChar char="•"/>
              <a:defRPr/>
            </a:pPr>
            <a:r>
              <a:rPr lang="en-US" altLang="en-US" sz="1800" noProof="1"/>
              <a:t>Compare the contents of AL or AX with a byte or word in the Extra Segemnt</a:t>
            </a:r>
          </a:p>
          <a:p>
            <a:pPr marL="888306" lvl="1" indent="-473762">
              <a:lnSpc>
                <a:spcPct val="150000"/>
              </a:lnSpc>
              <a:buFont typeface="Arial" pitchFamily="34" charset="0"/>
              <a:buChar char="•"/>
              <a:defRPr/>
            </a:pPr>
            <a:r>
              <a:rPr lang="en-US" altLang="en-US" sz="1800" noProof="1"/>
              <a:t>Offset of the byte or word in Extra Segemnt is in DI</a:t>
            </a:r>
          </a:p>
          <a:p>
            <a:pPr marL="888306" lvl="1" indent="-473762">
              <a:lnSpc>
                <a:spcPct val="150000"/>
              </a:lnSpc>
              <a:buFont typeface="Arial" pitchFamily="34" charset="0"/>
              <a:buChar char="•"/>
              <a:defRPr/>
            </a:pPr>
            <a:r>
              <a:rPr lang="en-US" altLang="en-US" sz="1800" b="1" noProof="1"/>
              <a:t>DI </a:t>
            </a:r>
            <a:r>
              <a:rPr lang="en-US" altLang="en-US" sz="1800" noProof="1"/>
              <a:t>is</a:t>
            </a:r>
            <a:r>
              <a:rPr lang="en-US" altLang="en-US" sz="1800" b="1" noProof="1"/>
              <a:t> incremented /decremented </a:t>
            </a:r>
            <a:r>
              <a:rPr lang="en-US" altLang="en-US" sz="1800" noProof="1"/>
              <a:t>after each operation depending upon </a:t>
            </a:r>
            <a:r>
              <a:rPr lang="en-US" altLang="en-US" sz="1800" noProof="1" smtClean="0"/>
              <a:t>the </a:t>
            </a:r>
            <a:r>
              <a:rPr lang="en-US" altLang="en-US" sz="1800" b="1" noProof="1" smtClean="0"/>
              <a:t>direction </a:t>
            </a:r>
            <a:r>
              <a:rPr lang="en-US" altLang="en-US" sz="1800" b="1" noProof="1"/>
              <a:t>flag “DF” in Flag Register</a:t>
            </a:r>
          </a:p>
          <a:p>
            <a:pPr marL="888306" lvl="1" indent="-473762">
              <a:lnSpc>
                <a:spcPct val="150000"/>
              </a:lnSpc>
              <a:buFont typeface="Arial" pitchFamily="34" charset="0"/>
              <a:buChar char="•"/>
              <a:defRPr/>
            </a:pPr>
            <a:r>
              <a:rPr lang="en-US" altLang="en-US" sz="1800" noProof="1"/>
              <a:t>Comparision done by substracting byte or word  from AL or AX; result not stored; flag bits affected</a:t>
            </a:r>
          </a:p>
          <a:p>
            <a:pPr marL="888306" lvl="1" indent="-473762">
              <a:lnSpc>
                <a:spcPct val="150000"/>
              </a:lnSpc>
              <a:buFont typeface="Arial" pitchFamily="34" charset="0"/>
              <a:buChar char="•"/>
              <a:defRPr/>
            </a:pPr>
            <a:r>
              <a:rPr lang="en-US" altLang="en-US" sz="1800" noProof="1"/>
              <a:t>Eg: SCASB, SCASW</a:t>
            </a:r>
            <a:endParaRPr lang="en-US" altLang="en-US" sz="1500" noProof="1"/>
          </a:p>
        </p:txBody>
      </p:sp>
      <p:sp>
        <p:nvSpPr>
          <p:cNvPr id="13414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DFEF995-E9A3-4034-8C21-B8EE3A4767DE}" type="slidenum">
              <a:rPr lang="en-US" altLang="en-US" smtClean="0">
                <a:latin typeface="Comic Sans MS" pitchFamily="66" charset="0"/>
              </a:rPr>
              <a:pPr/>
              <a:t>144</a:t>
            </a:fld>
            <a:endParaRPr lang="en-US" altLang="en-US" smtClean="0">
              <a:latin typeface="Times New Roman" pitchFamily="18" charset="0"/>
            </a:endParaRPr>
          </a:p>
        </p:txBody>
      </p:sp>
      <p:sp>
        <p:nvSpPr>
          <p:cNvPr id="163843" name="Rectangle 3"/>
          <p:cNvSpPr>
            <a:spLocks noGrp="1" noChangeArrowheads="1"/>
          </p:cNvSpPr>
          <p:nvPr>
            <p:ph type="body" idx="1"/>
          </p:nvPr>
        </p:nvSpPr>
        <p:spPr/>
        <p:txBody>
          <a:bodyPr/>
          <a:lstStyle/>
          <a:p>
            <a:pPr>
              <a:lnSpc>
                <a:spcPct val="150000"/>
              </a:lnSpc>
              <a:buFontTx/>
              <a:buNone/>
              <a:defRPr/>
            </a:pPr>
            <a:r>
              <a:rPr lang="en-US" b="1" dirty="0" smtClean="0"/>
              <a:t>String Instructions</a:t>
            </a:r>
          </a:p>
          <a:p>
            <a:pPr marL="473762" indent="-473762">
              <a:lnSpc>
                <a:spcPct val="150000"/>
              </a:lnSpc>
              <a:buNone/>
              <a:defRPr/>
            </a:pPr>
            <a:r>
              <a:rPr lang="en-US" altLang="en-US" sz="2100" noProof="1" smtClean="0"/>
              <a:t>6</a:t>
            </a:r>
            <a:r>
              <a:rPr lang="en-US" altLang="en-US" sz="2100" noProof="1"/>
              <a:t>.	REP(Repeat)</a:t>
            </a:r>
          </a:p>
          <a:p>
            <a:pPr marL="888306" lvl="1" indent="-473762">
              <a:lnSpc>
                <a:spcPct val="150000"/>
              </a:lnSpc>
              <a:buFont typeface="Arial" pitchFamily="34" charset="0"/>
              <a:buChar char="•"/>
              <a:defRPr/>
            </a:pPr>
            <a:r>
              <a:rPr lang="en-US" altLang="en-US" sz="1800" noProof="1"/>
              <a:t>Instruction – prefix used in string instructions</a:t>
            </a:r>
          </a:p>
          <a:p>
            <a:pPr marL="888306" lvl="1" indent="-473762">
              <a:lnSpc>
                <a:spcPct val="150000"/>
              </a:lnSpc>
              <a:buFont typeface="Arial" pitchFamily="34" charset="0"/>
              <a:buChar char="•"/>
              <a:defRPr/>
            </a:pPr>
            <a:r>
              <a:rPr lang="en-US" altLang="en-US" sz="1800" noProof="1"/>
              <a:t>Canbe used only with string instructions</a:t>
            </a:r>
          </a:p>
          <a:p>
            <a:pPr marL="888306" lvl="1" indent="-473762">
              <a:lnSpc>
                <a:spcPct val="150000"/>
              </a:lnSpc>
              <a:buFont typeface="Arial" pitchFamily="34" charset="0"/>
              <a:buChar char="•"/>
              <a:defRPr/>
            </a:pPr>
            <a:r>
              <a:rPr lang="en-US" altLang="en-US" sz="1800" noProof="1"/>
              <a:t>Causes the instruction to be repeated CX number of times</a:t>
            </a:r>
          </a:p>
          <a:p>
            <a:pPr marL="888306" lvl="1" indent="-473762">
              <a:lnSpc>
                <a:spcPct val="150000"/>
              </a:lnSpc>
              <a:buFont typeface="Arial" pitchFamily="34" charset="0"/>
              <a:buChar char="•"/>
              <a:defRPr/>
            </a:pPr>
            <a:r>
              <a:rPr lang="en-US" altLang="en-US" sz="1800" noProof="1"/>
              <a:t>After every execution, SI and </a:t>
            </a:r>
            <a:r>
              <a:rPr lang="en-US" altLang="en-US" sz="1800" b="1" noProof="1"/>
              <a:t>DI reg are incremented /decremented </a:t>
            </a:r>
            <a:r>
              <a:rPr lang="en-US" altLang="en-US" sz="1800" noProof="1"/>
              <a:t>after each operation depending upon the</a:t>
            </a:r>
            <a:r>
              <a:rPr lang="en-US" altLang="en-US" sz="1800" b="1" noProof="1"/>
              <a:t>direction flag “DF” in Flag Register and CX is decremented</a:t>
            </a:r>
          </a:p>
          <a:p>
            <a:pPr marL="888306" lvl="1" indent="-473762">
              <a:lnSpc>
                <a:spcPct val="150000"/>
              </a:lnSpc>
              <a:buFont typeface="Arial" pitchFamily="34" charset="0"/>
              <a:buChar char="•"/>
              <a:defRPr/>
            </a:pPr>
            <a:endParaRPr lang="en-US" altLang="en-US" sz="1500" noProof="1"/>
          </a:p>
        </p:txBody>
      </p:sp>
      <p:sp>
        <p:nvSpPr>
          <p:cNvPr id="13517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5595356-D4C9-4058-A53F-C09A0B9B3522}" type="slidenum">
              <a:rPr lang="en-US" altLang="en-US" smtClean="0">
                <a:latin typeface="Comic Sans MS" pitchFamily="66" charset="0"/>
              </a:rPr>
              <a:pPr/>
              <a:t>145</a:t>
            </a:fld>
            <a:endParaRPr lang="en-US" altLang="en-US" smtClean="0">
              <a:latin typeface="Times New Roman" pitchFamily="18" charset="0"/>
            </a:endParaRPr>
          </a:p>
        </p:txBody>
      </p:sp>
      <p:sp>
        <p:nvSpPr>
          <p:cNvPr id="163843" name="Rectangle 3"/>
          <p:cNvSpPr>
            <a:spLocks noGrp="1" noChangeArrowheads="1"/>
          </p:cNvSpPr>
          <p:nvPr>
            <p:ph type="body" idx="1"/>
          </p:nvPr>
        </p:nvSpPr>
        <p:spPr/>
        <p:txBody>
          <a:bodyPr/>
          <a:lstStyle/>
          <a:p>
            <a:pPr>
              <a:lnSpc>
                <a:spcPct val="150000"/>
              </a:lnSpc>
              <a:buFontTx/>
              <a:buNone/>
              <a:defRPr/>
            </a:pPr>
            <a:r>
              <a:rPr lang="en-US" b="1" dirty="0" smtClean="0"/>
              <a:t>String Instructions</a:t>
            </a:r>
          </a:p>
          <a:p>
            <a:pPr marL="473762" indent="-473762">
              <a:lnSpc>
                <a:spcPct val="150000"/>
              </a:lnSpc>
              <a:buNone/>
              <a:defRPr/>
            </a:pPr>
            <a:r>
              <a:rPr lang="en-US" altLang="en-US" sz="2100" noProof="1" smtClean="0"/>
              <a:t>7</a:t>
            </a:r>
            <a:r>
              <a:rPr lang="en-US" altLang="en-US" sz="2100" noProof="1"/>
              <a:t>.	</a:t>
            </a:r>
            <a:r>
              <a:rPr lang="en-US" altLang="en-US" sz="2100" noProof="1" smtClean="0"/>
              <a:t>REPZ/REPE (</a:t>
            </a:r>
            <a:r>
              <a:rPr lang="en-US" altLang="en-US" sz="2100" noProof="1"/>
              <a:t>Repeat on ZERO/ Equal)</a:t>
            </a:r>
          </a:p>
          <a:p>
            <a:pPr marL="888306" lvl="1" indent="-473762">
              <a:lnSpc>
                <a:spcPct val="150000"/>
              </a:lnSpc>
              <a:buFont typeface="Arial" pitchFamily="34" charset="0"/>
              <a:buChar char="•"/>
              <a:defRPr/>
            </a:pPr>
            <a:r>
              <a:rPr lang="en-US" altLang="en-US" sz="1800" noProof="1"/>
              <a:t>Conditional repeat Instruction – prefix </a:t>
            </a:r>
          </a:p>
          <a:p>
            <a:pPr marL="888306" lvl="1" indent="-473762">
              <a:lnSpc>
                <a:spcPct val="150000"/>
              </a:lnSpc>
              <a:buFont typeface="Arial" pitchFamily="34" charset="0"/>
              <a:buChar char="•"/>
              <a:defRPr/>
            </a:pPr>
            <a:r>
              <a:rPr lang="en-US" altLang="en-US" sz="1800" noProof="1"/>
              <a:t>Causes the instruction to be repeated CX number of times till ZF = </a:t>
            </a:r>
            <a:r>
              <a:rPr lang="en-US" altLang="en-US" sz="1800" noProof="1" smtClean="0"/>
              <a:t>1</a:t>
            </a:r>
          </a:p>
          <a:p>
            <a:pPr marL="473762" indent="-473762">
              <a:lnSpc>
                <a:spcPct val="150000"/>
              </a:lnSpc>
              <a:buNone/>
              <a:defRPr/>
            </a:pPr>
            <a:endParaRPr lang="en-US" altLang="en-US" sz="1800" noProof="1"/>
          </a:p>
          <a:p>
            <a:pPr marL="473762" indent="-473762">
              <a:lnSpc>
                <a:spcPct val="150000"/>
              </a:lnSpc>
              <a:buNone/>
              <a:defRPr/>
            </a:pPr>
            <a:r>
              <a:rPr lang="en-US" altLang="en-US" sz="1800" noProof="1" smtClean="0"/>
              <a:t>8</a:t>
            </a:r>
            <a:r>
              <a:rPr lang="en-US" altLang="en-US" sz="2100" noProof="1"/>
              <a:t>.	</a:t>
            </a:r>
            <a:r>
              <a:rPr lang="en-US" altLang="en-US" sz="2100" noProof="1" smtClean="0"/>
              <a:t>REPNZ/REPNE (</a:t>
            </a:r>
            <a:r>
              <a:rPr lang="en-US" altLang="en-US" sz="2100" noProof="1"/>
              <a:t>Repeat on No ZERO/ Equal)</a:t>
            </a:r>
          </a:p>
          <a:p>
            <a:pPr marL="888306" lvl="1" indent="-473762">
              <a:lnSpc>
                <a:spcPct val="150000"/>
              </a:lnSpc>
              <a:buFont typeface="Arial" pitchFamily="34" charset="0"/>
              <a:buChar char="•"/>
              <a:defRPr/>
            </a:pPr>
            <a:r>
              <a:rPr lang="en-US" altLang="en-US" sz="1800" noProof="1"/>
              <a:t>Conditional repeat Instruction – prefix </a:t>
            </a:r>
          </a:p>
          <a:p>
            <a:pPr marL="888306" lvl="1" indent="-473762">
              <a:lnSpc>
                <a:spcPct val="150000"/>
              </a:lnSpc>
              <a:buFont typeface="Arial" pitchFamily="34" charset="0"/>
              <a:buChar char="•"/>
              <a:defRPr/>
            </a:pPr>
            <a:r>
              <a:rPr lang="en-US" altLang="en-US" sz="1800" noProof="1"/>
              <a:t>Causes the instruction to be repeated CX number of times till ZF = 0</a:t>
            </a:r>
          </a:p>
        </p:txBody>
      </p:sp>
      <p:sp>
        <p:nvSpPr>
          <p:cNvPr id="13619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A2E93D2-077D-4276-B76B-7317F8DA65CA}" type="slidenum">
              <a:rPr lang="en-US" altLang="en-US" smtClean="0">
                <a:latin typeface="Comic Sans MS" pitchFamily="66" charset="0"/>
              </a:rPr>
              <a:pPr/>
              <a:t>146</a:t>
            </a:fld>
            <a:endParaRPr lang="en-US" altLang="en-US" smtClean="0">
              <a:latin typeface="Times New Roman" pitchFamily="18" charset="0"/>
            </a:endParaRPr>
          </a:p>
        </p:txBody>
      </p:sp>
      <p:sp>
        <p:nvSpPr>
          <p:cNvPr id="137219" name="Rectangle 3"/>
          <p:cNvSpPr>
            <a:spLocks noGrp="1" noChangeArrowheads="1"/>
          </p:cNvSpPr>
          <p:nvPr>
            <p:ph type="body" idx="1"/>
          </p:nvPr>
        </p:nvSpPr>
        <p:spPr/>
        <p:txBody>
          <a:bodyPr/>
          <a:lstStyle/>
          <a:p>
            <a:pPr marL="60866" indent="1645">
              <a:buFontTx/>
              <a:buAutoNum type="romanLcPeriod"/>
            </a:pPr>
            <a:endParaRPr lang="en-US" altLang="en-US" b="1" smtClean="0"/>
          </a:p>
          <a:p>
            <a:pPr marL="60866" indent="1645">
              <a:buNone/>
            </a:pPr>
            <a:endParaRPr lang="en-US" altLang="en-US" b="1" smtClean="0"/>
          </a:p>
        </p:txBody>
      </p:sp>
      <p:sp>
        <p:nvSpPr>
          <p:cNvPr id="13722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Assembler Directives</a:t>
            </a:r>
            <a:endParaRPr lang="en-US" altLang="en-US" smtClean="0"/>
          </a:p>
        </p:txBody>
      </p:sp>
      <p:sp>
        <p:nvSpPr>
          <p:cNvPr id="3" name="Rectangle 2"/>
          <p:cNvSpPr/>
          <p:nvPr/>
        </p:nvSpPr>
        <p:spPr>
          <a:xfrm>
            <a:off x="3130402" y="3165159"/>
            <a:ext cx="3797600" cy="957450"/>
          </a:xfrm>
          <a:prstGeom prst="rect">
            <a:avLst/>
          </a:prstGeom>
          <a:noFill/>
        </p:spPr>
        <p:txBody>
          <a:bodyPr wrap="none" lIns="94753" tIns="47375" rIns="94753" bIns="47375">
            <a:spAutoFit/>
          </a:bodyPr>
          <a:lstStyle/>
          <a:p>
            <a:pPr algn="ctr">
              <a:defRPr/>
            </a:pPr>
            <a:r>
              <a:rPr lang="en-US" sz="5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Thank You</a:t>
            </a:r>
          </a:p>
        </p:txBody>
      </p:sp>
    </p:spTree>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BC8CA9B6-D2A6-4487-9192-04F0BDA5734F}" type="slidenum">
              <a:rPr lang="en-US" altLang="en-US" smtClean="0">
                <a:latin typeface="Comic Sans MS" pitchFamily="66" charset="0"/>
              </a:rPr>
              <a:pPr/>
              <a:t>147</a:t>
            </a:fld>
            <a:endParaRPr lang="en-US" altLang="en-US" smtClean="0">
              <a:latin typeface="Times New Roman" pitchFamily="18" charset="0"/>
            </a:endParaRPr>
          </a:p>
        </p:txBody>
      </p:sp>
      <p:sp>
        <p:nvSpPr>
          <p:cNvPr id="138243" name="Rectangle 3"/>
          <p:cNvSpPr>
            <a:spLocks noGrp="1" noChangeArrowheads="1"/>
          </p:cNvSpPr>
          <p:nvPr>
            <p:ph type="body" idx="1"/>
          </p:nvPr>
        </p:nvSpPr>
        <p:spPr>
          <a:xfrm>
            <a:off x="380684" y="1224280"/>
            <a:ext cx="9539763" cy="5445760"/>
          </a:xfrm>
        </p:spPr>
        <p:txBody>
          <a:bodyPr/>
          <a:lstStyle/>
          <a:p>
            <a:pPr>
              <a:lnSpc>
                <a:spcPct val="114000"/>
              </a:lnSpc>
              <a:spcBef>
                <a:spcPct val="0"/>
              </a:spcBef>
              <a:buFontTx/>
              <a:buNone/>
            </a:pPr>
            <a:r>
              <a:rPr lang="en-US" altLang="en-US" sz="2100" b="1" u="sng"/>
              <a:t>Intra Segment (Far) CALL</a:t>
            </a:r>
          </a:p>
          <a:p>
            <a:pPr>
              <a:lnSpc>
                <a:spcPct val="114000"/>
              </a:lnSpc>
            </a:pPr>
            <a:r>
              <a:rPr lang="en-US" altLang="en-US" sz="1800"/>
              <a:t>The new subroutine called is in another segment (hence inter - segment)</a:t>
            </a:r>
          </a:p>
          <a:p>
            <a:pPr>
              <a:lnSpc>
                <a:spcPct val="114000"/>
              </a:lnSpc>
            </a:pPr>
            <a:r>
              <a:rPr lang="en-US" altLang="en-US" sz="1800"/>
              <a:t>CS &amp; IP both get new values</a:t>
            </a:r>
          </a:p>
          <a:p>
            <a:pPr>
              <a:lnSpc>
                <a:spcPct val="114000"/>
              </a:lnSpc>
            </a:pPr>
            <a:r>
              <a:rPr lang="en-US" altLang="en-US" sz="1800"/>
              <a:t>The CALL address: Specified directly in the instruction or through registers or memory location</a:t>
            </a:r>
          </a:p>
          <a:p>
            <a:pPr>
              <a:lnSpc>
                <a:spcPct val="114000"/>
              </a:lnSpc>
            </a:pPr>
            <a:r>
              <a:rPr lang="en-US" altLang="en-US" sz="1800"/>
              <a:t>Sequence executed for a Far CALL		Eg: CALL subADD	</a:t>
            </a:r>
          </a:p>
          <a:p>
            <a:pPr>
              <a:lnSpc>
                <a:spcPct val="114000"/>
              </a:lnSpc>
              <a:buFontTx/>
              <a:buAutoNum type="romanLcPeriod"/>
            </a:pPr>
            <a:r>
              <a:rPr lang="en-US" altLang="en-US" sz="1700" b="1"/>
              <a:t>PUSH CS </a:t>
            </a:r>
            <a:r>
              <a:rPr lang="en-US" altLang="en-US" sz="1700"/>
              <a:t>into the Stack.		 ;</a:t>
            </a:r>
            <a:r>
              <a:rPr lang="en-US" altLang="en-US" sz="1700" i="1"/>
              <a:t>{SS:[SP-1], SS::[SP-2]}	       CS ,</a:t>
            </a:r>
            <a:endParaRPr lang="en-US" altLang="en-US" sz="1700"/>
          </a:p>
          <a:p>
            <a:pPr>
              <a:lnSpc>
                <a:spcPct val="114000"/>
              </a:lnSpc>
              <a:buFontTx/>
              <a:buAutoNum type="romanLcPeriod"/>
            </a:pPr>
            <a:r>
              <a:rPr lang="en-US" altLang="en-US" sz="1700" b="1"/>
              <a:t>Decrement SP by 2		</a:t>
            </a:r>
            <a:r>
              <a:rPr lang="en-US" altLang="en-US" sz="1700" i="1"/>
              <a:t> 	; SP              SP-2</a:t>
            </a:r>
            <a:endParaRPr lang="en-US" altLang="en-US" sz="1700" b="1"/>
          </a:p>
          <a:p>
            <a:pPr>
              <a:lnSpc>
                <a:spcPct val="114000"/>
              </a:lnSpc>
              <a:buFontTx/>
              <a:buAutoNum type="romanLcPeriod"/>
            </a:pPr>
            <a:r>
              <a:rPr lang="en-US" altLang="en-US" sz="1700" b="1"/>
              <a:t>PUSH Current IP </a:t>
            </a:r>
            <a:r>
              <a:rPr lang="en-US" altLang="en-US" sz="1700"/>
              <a:t>into the Stack.	 ;</a:t>
            </a:r>
            <a:r>
              <a:rPr lang="en-US" altLang="en-US" sz="1700" i="1"/>
              <a:t>{SS:[SP-1], SS::[SP-2]}	        IP,</a:t>
            </a:r>
            <a:endParaRPr lang="en-US" altLang="en-US" sz="1700"/>
          </a:p>
          <a:p>
            <a:pPr>
              <a:lnSpc>
                <a:spcPct val="114000"/>
              </a:lnSpc>
              <a:buFontTx/>
              <a:buAutoNum type="romanLcPeriod"/>
            </a:pPr>
            <a:r>
              <a:rPr lang="en-US" altLang="en-US" sz="1700" b="1"/>
              <a:t>Decrement SP by 2		</a:t>
            </a:r>
            <a:r>
              <a:rPr lang="en-US" altLang="en-US" sz="1700" i="1"/>
              <a:t> 	; SP              SP-2</a:t>
            </a:r>
            <a:endParaRPr lang="en-US" altLang="en-US" sz="1700" b="1"/>
          </a:p>
          <a:p>
            <a:pPr>
              <a:lnSpc>
                <a:spcPct val="114000"/>
              </a:lnSpc>
              <a:buFontTx/>
              <a:buAutoNum type="romanLcPeriod"/>
            </a:pPr>
            <a:r>
              <a:rPr lang="en-US" altLang="en-US" sz="1700" b="1"/>
              <a:t>Load CS </a:t>
            </a:r>
            <a:r>
              <a:rPr lang="en-US" altLang="en-US" sz="1700"/>
              <a:t>with new segment address	;</a:t>
            </a:r>
            <a:r>
              <a:rPr lang="en-US" altLang="en-US" sz="1700" i="1"/>
              <a:t> CS              New Offset Address of subAdd</a:t>
            </a:r>
            <a:endParaRPr lang="en-US" altLang="en-US" sz="1700"/>
          </a:p>
          <a:p>
            <a:pPr>
              <a:lnSpc>
                <a:spcPct val="114000"/>
              </a:lnSpc>
              <a:buFontTx/>
              <a:buAutoNum type="romanLcPeriod"/>
            </a:pPr>
            <a:r>
              <a:rPr lang="en-US" altLang="en-US" sz="1700" b="1"/>
              <a:t>Load IP </a:t>
            </a:r>
            <a:r>
              <a:rPr lang="en-US" altLang="en-US" sz="1700"/>
              <a:t>with new segment address	;</a:t>
            </a:r>
            <a:r>
              <a:rPr lang="en-US" altLang="en-US" sz="1700" i="1"/>
              <a:t> IP              New Offset Address of subAdd</a:t>
            </a:r>
            <a:endParaRPr lang="en-US" altLang="en-US" sz="1700" b="1"/>
          </a:p>
          <a:p>
            <a:pPr>
              <a:lnSpc>
                <a:spcPct val="114000"/>
              </a:lnSpc>
              <a:buFontTx/>
              <a:buAutoNum type="romanLcPeriod"/>
            </a:pPr>
            <a:r>
              <a:rPr lang="en-US" altLang="en-US" sz="1700" b="1"/>
              <a:t>Control transferred </a:t>
            </a:r>
            <a:r>
              <a:rPr lang="en-US" altLang="en-US" sz="1700"/>
              <a:t>to a subroutine in the new segment.</a:t>
            </a:r>
          </a:p>
          <a:p>
            <a:pPr>
              <a:lnSpc>
                <a:spcPct val="114000"/>
              </a:lnSpc>
              <a:spcBef>
                <a:spcPct val="0"/>
              </a:spcBef>
              <a:buSzPct val="100000"/>
              <a:buFontTx/>
              <a:buNone/>
            </a:pPr>
            <a:endParaRPr lang="en-US" altLang="en-US" sz="1700"/>
          </a:p>
        </p:txBody>
      </p:sp>
      <p:sp>
        <p:nvSpPr>
          <p:cNvPr id="13824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pSp>
        <p:nvGrpSpPr>
          <p:cNvPr id="138245" name="Group 1"/>
          <p:cNvGrpSpPr>
            <a:grpSpLocks/>
          </p:cNvGrpSpPr>
          <p:nvPr/>
        </p:nvGrpSpPr>
        <p:grpSpPr bwMode="auto">
          <a:xfrm>
            <a:off x="4912203" y="3764285"/>
            <a:ext cx="2917983" cy="1744132"/>
            <a:chOff x="4464943" y="3529315"/>
            <a:chExt cx="2652713" cy="1635125"/>
          </a:xfrm>
        </p:grpSpPr>
        <p:cxnSp>
          <p:nvCxnSpPr>
            <p:cNvPr id="138246" name="Straight Arrow Connector 5"/>
            <p:cNvCxnSpPr>
              <a:cxnSpLocks noChangeShapeType="1"/>
            </p:cNvCxnSpPr>
            <p:nvPr/>
          </p:nvCxnSpPr>
          <p:spPr bwMode="auto">
            <a:xfrm rot="10800000">
              <a:off x="5549628" y="3841675"/>
              <a:ext cx="543335" cy="179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8247" name="Straight Arrow Connector 5"/>
            <p:cNvCxnSpPr>
              <a:cxnSpLocks noChangeShapeType="1"/>
            </p:cNvCxnSpPr>
            <p:nvPr/>
          </p:nvCxnSpPr>
          <p:spPr bwMode="auto">
            <a:xfrm rot="10800000">
              <a:off x="6574321" y="3529315"/>
              <a:ext cx="543335" cy="179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8248" name="Straight Arrow Connector 6"/>
            <p:cNvCxnSpPr>
              <a:cxnSpLocks noChangeShapeType="1"/>
            </p:cNvCxnSpPr>
            <p:nvPr/>
          </p:nvCxnSpPr>
          <p:spPr bwMode="auto">
            <a:xfrm rot="10800000">
              <a:off x="6563879" y="4161942"/>
              <a:ext cx="543335" cy="179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8249" name="Straight Arrow Connector 7"/>
            <p:cNvCxnSpPr>
              <a:cxnSpLocks noChangeShapeType="1"/>
            </p:cNvCxnSpPr>
            <p:nvPr/>
          </p:nvCxnSpPr>
          <p:spPr bwMode="auto">
            <a:xfrm rot="10800000">
              <a:off x="5549627" y="4503943"/>
              <a:ext cx="543335" cy="179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8250" name="Straight Arrow Connector 8"/>
            <p:cNvCxnSpPr>
              <a:cxnSpLocks noChangeShapeType="1"/>
            </p:cNvCxnSpPr>
            <p:nvPr/>
          </p:nvCxnSpPr>
          <p:spPr bwMode="auto">
            <a:xfrm rot="10800000">
              <a:off x="4538040" y="4806072"/>
              <a:ext cx="543335" cy="179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38251" name="Straight Arrow Connector 9"/>
            <p:cNvCxnSpPr>
              <a:cxnSpLocks noChangeShapeType="1"/>
            </p:cNvCxnSpPr>
            <p:nvPr/>
          </p:nvCxnSpPr>
          <p:spPr bwMode="auto">
            <a:xfrm rot="10800000">
              <a:off x="4464943" y="5162643"/>
              <a:ext cx="543335" cy="179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gr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5FE614D7-DB8C-423D-AE26-D888D06E6A48}" type="slidenum">
              <a:rPr lang="en-US" altLang="en-US" smtClean="0">
                <a:latin typeface="Comic Sans MS" pitchFamily="66" charset="0"/>
              </a:rPr>
              <a:pPr/>
              <a:t>15</a:t>
            </a:fld>
            <a:endParaRPr lang="en-US" altLang="en-US" smtClean="0">
              <a:latin typeface="Times New Roman" pitchFamily="18" charset="0"/>
            </a:endParaRPr>
          </a:p>
        </p:txBody>
      </p:sp>
      <p:sp>
        <p:nvSpPr>
          <p:cNvPr id="13315" name="Rectangle 3"/>
          <p:cNvSpPr>
            <a:spLocks noGrp="1" noChangeArrowheads="1"/>
          </p:cNvSpPr>
          <p:nvPr>
            <p:ph type="body" idx="1"/>
          </p:nvPr>
        </p:nvSpPr>
        <p:spPr>
          <a:xfrm>
            <a:off x="754380" y="1137921"/>
            <a:ext cx="8823802" cy="5445760"/>
          </a:xfrm>
        </p:spPr>
        <p:txBody>
          <a:bodyPr/>
          <a:lstStyle/>
          <a:p>
            <a:pPr>
              <a:buFontTx/>
              <a:buNone/>
              <a:defRPr/>
            </a:pPr>
            <a:r>
              <a:rPr lang="en-US" sz="2100" b="1" dirty="0"/>
              <a:t>General Purpose Byte or Word Transfer Instruction</a:t>
            </a:r>
          </a:p>
          <a:p>
            <a:pPr marL="473762" indent="-473762">
              <a:lnSpc>
                <a:spcPct val="150000"/>
              </a:lnSpc>
              <a:buSzPct val="100000"/>
              <a:buFont typeface="+mj-lt"/>
              <a:buAutoNum type="arabicPeriod" startAt="9"/>
              <a:defRPr/>
            </a:pPr>
            <a:r>
              <a:rPr lang="en-US" sz="2100" b="1" dirty="0"/>
              <a:t>MOV </a:t>
            </a:r>
            <a:r>
              <a:rPr lang="en-US" sz="2100" b="1" dirty="0" err="1"/>
              <a:t>seg</a:t>
            </a:r>
            <a:r>
              <a:rPr lang="en-US" sz="2100" b="1" dirty="0"/>
              <a:t>. reg., mem-16:</a:t>
            </a:r>
          </a:p>
          <a:p>
            <a:pPr marL="766575">
              <a:lnSpc>
                <a:spcPct val="150000"/>
              </a:lnSpc>
              <a:defRPr/>
            </a:pPr>
            <a:r>
              <a:rPr lang="en-US" sz="1800" dirty="0"/>
              <a:t>Copies the contents of specified memory location into the desired segment register.</a:t>
            </a:r>
          </a:p>
          <a:p>
            <a:pPr marL="766575">
              <a:lnSpc>
                <a:spcPct val="150000"/>
              </a:lnSpc>
              <a:defRPr/>
            </a:pPr>
            <a:r>
              <a:rPr lang="en-US" sz="1800" dirty="0"/>
              <a:t>E.g.:  </a:t>
            </a:r>
            <a:r>
              <a:rPr lang="en-US" sz="1700" dirty="0"/>
              <a:t>MOV DS,[SI]</a:t>
            </a:r>
          </a:p>
          <a:p>
            <a:pPr marL="766575">
              <a:lnSpc>
                <a:spcPct val="150000"/>
              </a:lnSpc>
              <a:buNone/>
              <a:defRPr/>
            </a:pPr>
            <a:r>
              <a:rPr lang="en-US" sz="1700" dirty="0"/>
              <a:t>	</a:t>
            </a:r>
            <a:endParaRPr lang="en-US" altLang="en-US" sz="1800" noProof="1"/>
          </a:p>
          <a:p>
            <a:pPr marL="473762" indent="-473762">
              <a:lnSpc>
                <a:spcPct val="150000"/>
              </a:lnSpc>
              <a:buSzPct val="100000"/>
              <a:buFont typeface="+mj-lt"/>
              <a:buAutoNum type="arabicPeriod" startAt="10"/>
              <a:defRPr/>
            </a:pPr>
            <a:r>
              <a:rPr lang="en-US" sz="2100" b="1" dirty="0"/>
              <a:t>MOV reg-16, </a:t>
            </a:r>
            <a:r>
              <a:rPr lang="en-US" sz="2100" b="1" dirty="0" err="1"/>
              <a:t>seg</a:t>
            </a:r>
            <a:r>
              <a:rPr lang="en-US" sz="2100" b="1" dirty="0"/>
              <a:t>. reg. :</a:t>
            </a:r>
          </a:p>
          <a:p>
            <a:pPr marL="766575">
              <a:lnSpc>
                <a:spcPct val="150000"/>
              </a:lnSpc>
              <a:defRPr/>
            </a:pPr>
            <a:r>
              <a:rPr lang="en-US" sz="1800" dirty="0"/>
              <a:t>Copies the contents of 16 bit segment register into the destination register specified in the instruction.</a:t>
            </a:r>
          </a:p>
          <a:p>
            <a:pPr marL="766575">
              <a:lnSpc>
                <a:spcPct val="150000"/>
              </a:lnSpc>
              <a:defRPr/>
            </a:pPr>
            <a:r>
              <a:rPr lang="en-US" sz="1800" dirty="0"/>
              <a:t>E.g.:  </a:t>
            </a:r>
            <a:r>
              <a:rPr lang="en-US" sz="1700" dirty="0"/>
              <a:t>MOV AX, DS</a:t>
            </a:r>
          </a:p>
          <a:p>
            <a:pPr>
              <a:lnSpc>
                <a:spcPct val="150000"/>
              </a:lnSpc>
              <a:buFontTx/>
              <a:buNone/>
              <a:defRPr/>
            </a:pPr>
            <a:endParaRPr lang="en-US" altLang="en-US" sz="1800" noProof="1"/>
          </a:p>
        </p:txBody>
      </p:sp>
      <p:sp>
        <p:nvSpPr>
          <p:cNvPr id="1638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4D5CE1F2-5D03-4CE7-9373-396F897E2DEF}" type="slidenum">
              <a:rPr lang="en-US" altLang="en-US" smtClean="0">
                <a:latin typeface="Comic Sans MS" pitchFamily="66" charset="0"/>
              </a:rPr>
              <a:pPr/>
              <a:t>16</a:t>
            </a:fld>
            <a:endParaRPr lang="en-US" altLang="en-US" smtClean="0">
              <a:latin typeface="Times New Roman" pitchFamily="18" charset="0"/>
            </a:endParaRPr>
          </a:p>
        </p:txBody>
      </p:sp>
      <p:sp>
        <p:nvSpPr>
          <p:cNvPr id="17411" name="Rectangle 3"/>
          <p:cNvSpPr>
            <a:spLocks noGrp="1" noChangeArrowheads="1"/>
          </p:cNvSpPr>
          <p:nvPr>
            <p:ph type="body" idx="1"/>
          </p:nvPr>
        </p:nvSpPr>
        <p:spPr/>
        <p:txBody>
          <a:bodyPr/>
          <a:lstStyle/>
          <a:p>
            <a:pPr>
              <a:lnSpc>
                <a:spcPct val="114000"/>
              </a:lnSpc>
              <a:spcBef>
                <a:spcPct val="0"/>
              </a:spcBef>
              <a:buFontTx/>
              <a:buNone/>
            </a:pPr>
            <a:r>
              <a:rPr lang="en-US" altLang="en-US" sz="2800" b="1" dirty="0"/>
              <a:t>2.	 PUSH Operand: </a:t>
            </a:r>
            <a:r>
              <a:rPr lang="en-US" altLang="en-US" sz="2400" b="1" dirty="0"/>
              <a:t>Push Word onto Stack</a:t>
            </a:r>
            <a:endParaRPr lang="en-US" altLang="en-US" sz="2800" b="1" dirty="0"/>
          </a:p>
          <a:p>
            <a:pPr>
              <a:lnSpc>
                <a:spcPct val="114000"/>
              </a:lnSpc>
              <a:spcBef>
                <a:spcPct val="0"/>
              </a:spcBef>
            </a:pPr>
            <a:r>
              <a:rPr lang="en-US" altLang="en-US" sz="2400" dirty="0"/>
              <a:t>It</a:t>
            </a:r>
            <a:r>
              <a:rPr lang="en-US" altLang="en-US" sz="2800" dirty="0"/>
              <a:t> </a:t>
            </a:r>
            <a:r>
              <a:rPr lang="en-US" altLang="en-US" sz="2400" dirty="0"/>
              <a:t>pushes the operand into top of stack.</a:t>
            </a:r>
          </a:p>
          <a:p>
            <a:pPr>
              <a:lnSpc>
                <a:spcPct val="114000"/>
              </a:lnSpc>
              <a:spcBef>
                <a:spcPct val="0"/>
              </a:spcBef>
              <a:buSzPct val="100000"/>
              <a:buFontTx/>
              <a:buAutoNum type="romanLcPeriod"/>
            </a:pPr>
            <a:r>
              <a:rPr lang="en-US" altLang="en-US" sz="2100" dirty="0"/>
              <a:t>This instruction decrements the stack pointer by 2 &amp; copies a word from a specified source to the location in the stack segment where the stack pointer points</a:t>
            </a:r>
          </a:p>
          <a:p>
            <a:pPr>
              <a:spcBef>
                <a:spcPct val="0"/>
              </a:spcBef>
              <a:buSzPct val="100000"/>
              <a:buFontTx/>
              <a:buAutoNum type="romanLcPeriod"/>
            </a:pPr>
            <a:endParaRPr lang="en-US" altLang="en-US" sz="2100" dirty="0"/>
          </a:p>
          <a:p>
            <a:pPr>
              <a:lnSpc>
                <a:spcPct val="114000"/>
              </a:lnSpc>
              <a:spcBef>
                <a:spcPct val="0"/>
              </a:spcBef>
              <a:buSzPct val="100000"/>
              <a:buFontTx/>
              <a:buAutoNum type="romanLcPeriod"/>
            </a:pPr>
            <a:r>
              <a:rPr lang="en-US" altLang="en-US" sz="2100" dirty="0"/>
              <a:t>The source of the operand: </a:t>
            </a:r>
          </a:p>
          <a:p>
            <a:pPr marL="1715747" lvl="1" indent="-532984">
              <a:lnSpc>
                <a:spcPct val="114000"/>
              </a:lnSpc>
              <a:spcBef>
                <a:spcPct val="0"/>
              </a:spcBef>
              <a:buFont typeface="Wingdings" pitchFamily="2" charset="2"/>
              <a:buChar char="Ø"/>
            </a:pPr>
            <a:r>
              <a:rPr lang="en-US" altLang="en-US" sz="1700" dirty="0"/>
              <a:t>general purpose </a:t>
            </a:r>
            <a:r>
              <a:rPr lang="en-US" altLang="en-US" sz="1700" dirty="0" err="1"/>
              <a:t>reg</a:t>
            </a:r>
            <a:r>
              <a:rPr lang="en-US" altLang="en-US" sz="1700" dirty="0"/>
              <a:t>, </a:t>
            </a:r>
          </a:p>
          <a:p>
            <a:pPr marL="1715747" lvl="1" indent="-532984">
              <a:lnSpc>
                <a:spcPct val="114000"/>
              </a:lnSpc>
              <a:spcBef>
                <a:spcPct val="0"/>
              </a:spcBef>
              <a:buFont typeface="Wingdings" pitchFamily="2" charset="2"/>
              <a:buChar char="Ø"/>
            </a:pPr>
            <a:r>
              <a:rPr lang="en-US" altLang="en-US" sz="1700" dirty="0"/>
              <a:t>segment </a:t>
            </a:r>
            <a:r>
              <a:rPr lang="en-US" altLang="en-US" sz="1700" dirty="0" err="1"/>
              <a:t>reg</a:t>
            </a:r>
            <a:r>
              <a:rPr lang="en-US" altLang="en-US" sz="1700" dirty="0"/>
              <a:t>, </a:t>
            </a:r>
          </a:p>
          <a:p>
            <a:pPr marL="1715747" lvl="1" indent="-532984">
              <a:lnSpc>
                <a:spcPct val="114000"/>
              </a:lnSpc>
              <a:spcBef>
                <a:spcPct val="0"/>
              </a:spcBef>
              <a:buFont typeface="Wingdings" pitchFamily="2" charset="2"/>
              <a:buChar char="Ø"/>
            </a:pPr>
            <a:r>
              <a:rPr lang="en-US" altLang="en-US" sz="1700" dirty="0"/>
              <a:t>flag </a:t>
            </a:r>
            <a:r>
              <a:rPr lang="en-US" altLang="en-US" sz="1700" dirty="0" err="1"/>
              <a:t>reg</a:t>
            </a:r>
            <a:r>
              <a:rPr lang="en-US" altLang="en-US" sz="1700" dirty="0"/>
              <a:t> or</a:t>
            </a:r>
          </a:p>
          <a:p>
            <a:pPr marL="1715747" lvl="1" indent="-532984">
              <a:lnSpc>
                <a:spcPct val="114000"/>
              </a:lnSpc>
              <a:spcBef>
                <a:spcPct val="0"/>
              </a:spcBef>
              <a:buFont typeface="Wingdings" pitchFamily="2" charset="2"/>
              <a:buChar char="Ø"/>
            </a:pPr>
            <a:r>
              <a:rPr lang="en-US" altLang="en-US" sz="1700" dirty="0"/>
              <a:t> memory</a:t>
            </a:r>
          </a:p>
          <a:p>
            <a:pPr>
              <a:spcBef>
                <a:spcPct val="0"/>
              </a:spcBef>
              <a:buSzPct val="100000"/>
              <a:buFontTx/>
              <a:buAutoNum type="romanLcPeriod"/>
            </a:pPr>
            <a:endParaRPr lang="en-US" altLang="en-US" sz="2100" dirty="0"/>
          </a:p>
          <a:p>
            <a:pPr>
              <a:lnSpc>
                <a:spcPct val="114000"/>
              </a:lnSpc>
              <a:spcBef>
                <a:spcPct val="0"/>
              </a:spcBef>
              <a:buSzPct val="100000"/>
              <a:buFontTx/>
              <a:buAutoNum type="romanLcPeriod"/>
            </a:pPr>
            <a:r>
              <a:rPr lang="en-US" altLang="en-US" sz="2100" dirty="0"/>
              <a:t>The stack segment </a:t>
            </a:r>
            <a:r>
              <a:rPr lang="en-US" altLang="en-US" sz="2100" dirty="0" err="1"/>
              <a:t>reg</a:t>
            </a:r>
            <a:r>
              <a:rPr lang="en-US" altLang="en-US" sz="2100" dirty="0"/>
              <a:t> and stack pointer must be </a:t>
            </a:r>
            <a:r>
              <a:rPr lang="en-US" altLang="en-US" sz="2100" dirty="0" err="1"/>
              <a:t>initialised</a:t>
            </a:r>
            <a:r>
              <a:rPr lang="en-US" altLang="en-US" sz="2100" dirty="0"/>
              <a:t> before using this instruction.</a:t>
            </a:r>
            <a:endParaRPr lang="en-US" altLang="en-US" sz="2400" dirty="0"/>
          </a:p>
          <a:p>
            <a:pPr>
              <a:lnSpc>
                <a:spcPct val="114000"/>
              </a:lnSpc>
              <a:spcBef>
                <a:spcPct val="0"/>
              </a:spcBef>
              <a:buFontTx/>
              <a:buNone/>
            </a:pPr>
            <a:r>
              <a:rPr lang="en-US" altLang="en-US" sz="1800" b="1" dirty="0"/>
              <a:t>E.g.: PUSH BX;  SS:[SP-1]        BH, SS:[SP-2]        BL, SP       [SP-2]     </a:t>
            </a:r>
            <a:endParaRPr lang="en-US" altLang="en-US" sz="2100" b="1" dirty="0"/>
          </a:p>
          <a:p>
            <a:pPr>
              <a:lnSpc>
                <a:spcPct val="114000"/>
              </a:lnSpc>
              <a:spcBef>
                <a:spcPct val="0"/>
              </a:spcBef>
              <a:buFontTx/>
              <a:buNone/>
            </a:pPr>
            <a:endParaRPr lang="en-US" altLang="en-US" sz="2400" noProof="1"/>
          </a:p>
        </p:txBody>
      </p:sp>
      <p:sp>
        <p:nvSpPr>
          <p:cNvPr id="1741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17413" name="Straight Arrow Connector 6"/>
          <p:cNvCxnSpPr>
            <a:cxnSpLocks noChangeShapeType="1"/>
          </p:cNvCxnSpPr>
          <p:nvPr/>
        </p:nvCxnSpPr>
        <p:spPr bwMode="auto">
          <a:xfrm rot="10800000" flipV="1">
            <a:off x="7603174" y="6478693"/>
            <a:ext cx="33528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7414" name="Straight Arrow Connector 7"/>
          <p:cNvCxnSpPr>
            <a:cxnSpLocks noChangeShapeType="1"/>
          </p:cNvCxnSpPr>
          <p:nvPr/>
        </p:nvCxnSpPr>
        <p:spPr bwMode="auto">
          <a:xfrm rot="10800000" flipV="1">
            <a:off x="6248084" y="6434667"/>
            <a:ext cx="33528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7415" name="Straight Arrow Connector 10"/>
          <p:cNvCxnSpPr>
            <a:cxnSpLocks noChangeShapeType="1"/>
          </p:cNvCxnSpPr>
          <p:nvPr/>
        </p:nvCxnSpPr>
        <p:spPr bwMode="auto">
          <a:xfrm rot="10800000" flipV="1">
            <a:off x="4080988" y="6443133"/>
            <a:ext cx="33528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17</a:t>
            </a:fld>
            <a:endParaRPr lang="en-US" altLang="en-US" dirty="0">
              <a:latin typeface="Times New Roman" pitchFamily="18" charset="0"/>
            </a:endParaRPr>
          </a:p>
        </p:txBody>
      </p:sp>
      <p:pic>
        <p:nvPicPr>
          <p:cNvPr id="5" name="Picture 4"/>
          <p:cNvPicPr>
            <a:picLocks noChangeAspect="1"/>
          </p:cNvPicPr>
          <p:nvPr/>
        </p:nvPicPr>
        <p:blipFill rotWithShape="1">
          <a:blip r:embed="rId2"/>
          <a:srcRect l="1266" r="48480" b="86752"/>
          <a:stretch/>
        </p:blipFill>
        <p:spPr>
          <a:xfrm>
            <a:off x="393538" y="2118167"/>
            <a:ext cx="3023817" cy="856527"/>
          </a:xfrm>
          <a:prstGeom prst="rect">
            <a:avLst/>
          </a:prstGeom>
        </p:spPr>
      </p:pic>
      <p:pic>
        <p:nvPicPr>
          <p:cNvPr id="6" name="Content Placeholder 5"/>
          <p:cNvPicPr>
            <a:picLocks noGrp="1" noChangeAspect="1"/>
          </p:cNvPicPr>
          <p:nvPr>
            <p:ph idx="1"/>
          </p:nvPr>
        </p:nvPicPr>
        <p:blipFill rotWithShape="1">
          <a:blip r:embed="rId2"/>
          <a:srcRect l="6034" t="20548" r="2380" b="5054"/>
          <a:stretch/>
        </p:blipFill>
        <p:spPr>
          <a:xfrm>
            <a:off x="4297465" y="1439805"/>
            <a:ext cx="5760935" cy="5028247"/>
          </a:xfrm>
          <a:prstGeom prst="rect">
            <a:avLst/>
          </a:prstGeom>
        </p:spPr>
      </p:pic>
      <p:sp>
        <p:nvSpPr>
          <p:cNvPr id="7" name="Rectangle 6"/>
          <p:cNvSpPr/>
          <p:nvPr/>
        </p:nvSpPr>
        <p:spPr>
          <a:xfrm>
            <a:off x="225423" y="731919"/>
            <a:ext cx="9392705" cy="707886"/>
          </a:xfrm>
          <a:prstGeom prst="rect">
            <a:avLst/>
          </a:prstGeom>
        </p:spPr>
        <p:txBody>
          <a:bodyPr wrap="square">
            <a:spAutoFit/>
          </a:bodyPr>
          <a:lstStyle/>
          <a:p>
            <a:r>
              <a:rPr lang="en-US" altLang="en-US" sz="2000" b="1" dirty="0"/>
              <a:t>PUSH </a:t>
            </a:r>
            <a:r>
              <a:rPr lang="en-US" altLang="en-US" sz="2000" b="1" dirty="0" smtClean="0"/>
              <a:t>AX </a:t>
            </a:r>
          </a:p>
          <a:p>
            <a:r>
              <a:rPr lang="en-US" sz="2000" b="1" dirty="0" smtClean="0"/>
              <a:t>If SS = 4523H; SP = 2586H; CS = 2105H; IP = 187AH</a:t>
            </a:r>
            <a:endParaRPr lang="en-US" sz="1800" dirty="0"/>
          </a:p>
        </p:txBody>
      </p:sp>
      <p:pic>
        <p:nvPicPr>
          <p:cNvPr id="8" name="Picture 7"/>
          <p:cNvPicPr>
            <a:picLocks noChangeAspect="1"/>
          </p:cNvPicPr>
          <p:nvPr/>
        </p:nvPicPr>
        <p:blipFill rotWithShape="1">
          <a:blip r:embed="rId3"/>
          <a:srcRect l="8010" t="3417" r="10850" b="8803"/>
          <a:stretch/>
        </p:blipFill>
        <p:spPr>
          <a:xfrm>
            <a:off x="0" y="3479435"/>
            <a:ext cx="4486149" cy="2785472"/>
          </a:xfrm>
          <a:prstGeom prst="rect">
            <a:avLst/>
          </a:prstGeom>
        </p:spPr>
      </p:pic>
    </p:spTree>
    <p:extLst>
      <p:ext uri="{BB962C8B-B14F-4D97-AF65-F5344CB8AC3E}">
        <p14:creationId xmlns:p14="http://schemas.microsoft.com/office/powerpoint/2010/main" val="879920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A84BD728-8175-4EE1-A321-BF1237E54CFB}" type="slidenum">
              <a:rPr lang="en-US" altLang="en-US" smtClean="0">
                <a:latin typeface="Comic Sans MS" pitchFamily="66" charset="0"/>
              </a:rPr>
              <a:pPr/>
              <a:t>18</a:t>
            </a:fld>
            <a:endParaRPr lang="en-US" altLang="en-US" smtClean="0">
              <a:latin typeface="Times New Roman" pitchFamily="18" charset="0"/>
            </a:endParaRPr>
          </a:p>
        </p:txBody>
      </p:sp>
      <p:sp>
        <p:nvSpPr>
          <p:cNvPr id="18435" name="Rectangle 3"/>
          <p:cNvSpPr>
            <a:spLocks noGrp="1" noChangeArrowheads="1"/>
          </p:cNvSpPr>
          <p:nvPr>
            <p:ph type="body" idx="1"/>
          </p:nvPr>
        </p:nvSpPr>
        <p:spPr/>
        <p:txBody>
          <a:bodyPr/>
          <a:lstStyle/>
          <a:p>
            <a:pPr>
              <a:buFontTx/>
              <a:buNone/>
            </a:pPr>
            <a:r>
              <a:rPr lang="en-US" altLang="en-US" sz="2800" b="1" dirty="0"/>
              <a:t>3.	  POP Des: Pop Word off Stack</a:t>
            </a:r>
          </a:p>
          <a:p>
            <a:r>
              <a:rPr lang="en-US" altLang="en-US" sz="2400" dirty="0"/>
              <a:t>It pops the operand from top of stack to Des.</a:t>
            </a:r>
          </a:p>
          <a:p>
            <a:r>
              <a:rPr lang="en-US" altLang="en-US" sz="2400" dirty="0"/>
              <a:t>Des can be a general purpose register, segment register (except CS) or memory location.</a:t>
            </a:r>
          </a:p>
          <a:p>
            <a:pPr>
              <a:buFontTx/>
              <a:buNone/>
            </a:pPr>
            <a:r>
              <a:rPr lang="en-US" altLang="en-US" sz="2400" dirty="0"/>
              <a:t>	</a:t>
            </a:r>
          </a:p>
          <a:p>
            <a:pPr>
              <a:buFontTx/>
              <a:buNone/>
            </a:pPr>
            <a:r>
              <a:rPr lang="en-US" altLang="en-US" sz="2400" dirty="0"/>
              <a:t>E.g.: POP AX;   AL       SS:[SP], AH       SS:[SP+1] </a:t>
            </a:r>
          </a:p>
          <a:p>
            <a:pPr>
              <a:buFontTx/>
              <a:buNone/>
            </a:pPr>
            <a:r>
              <a:rPr lang="en-US" altLang="en-US" sz="2400" noProof="1"/>
              <a:t>		 	        </a:t>
            </a:r>
            <a:r>
              <a:rPr lang="en-US" altLang="en-US" sz="2400" dirty="0"/>
              <a:t>SP      [SP+2]</a:t>
            </a:r>
            <a:endParaRPr lang="en-US" altLang="en-US" sz="2400" noProof="1"/>
          </a:p>
        </p:txBody>
      </p:sp>
      <p:sp>
        <p:nvSpPr>
          <p:cNvPr id="1843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18437" name="Straight Arrow Connector 6"/>
          <p:cNvCxnSpPr>
            <a:cxnSpLocks noChangeShapeType="1"/>
          </p:cNvCxnSpPr>
          <p:nvPr/>
        </p:nvCxnSpPr>
        <p:spPr bwMode="auto">
          <a:xfrm rot="10800000" flipV="1">
            <a:off x="7845903" y="2492587"/>
            <a:ext cx="33528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grpSp>
        <p:nvGrpSpPr>
          <p:cNvPr id="18438" name="Group 10"/>
          <p:cNvGrpSpPr>
            <a:grpSpLocks/>
          </p:cNvGrpSpPr>
          <p:nvPr/>
        </p:nvGrpSpPr>
        <p:grpSpPr bwMode="auto">
          <a:xfrm>
            <a:off x="3443165" y="3513415"/>
            <a:ext cx="2672042" cy="470747"/>
            <a:chOff x="3711904" y="3025611"/>
            <a:chExt cx="2428821" cy="441161"/>
          </a:xfrm>
        </p:grpSpPr>
        <p:cxnSp>
          <p:nvCxnSpPr>
            <p:cNvPr id="18439" name="Straight Arrow Connector 8"/>
            <p:cNvCxnSpPr>
              <a:cxnSpLocks noChangeShapeType="1"/>
            </p:cNvCxnSpPr>
            <p:nvPr/>
          </p:nvCxnSpPr>
          <p:spPr bwMode="auto">
            <a:xfrm rot="10800000" flipV="1">
              <a:off x="3711904" y="3025611"/>
              <a:ext cx="30480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8440" name="Straight Arrow Connector 9"/>
            <p:cNvCxnSpPr>
              <a:cxnSpLocks noChangeShapeType="1"/>
            </p:cNvCxnSpPr>
            <p:nvPr/>
          </p:nvCxnSpPr>
          <p:spPr bwMode="auto">
            <a:xfrm rot="10800000" flipV="1">
              <a:off x="5835925" y="3048767"/>
              <a:ext cx="30480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8441" name="Straight Arrow Connector 11"/>
            <p:cNvCxnSpPr>
              <a:cxnSpLocks noChangeShapeType="1"/>
            </p:cNvCxnSpPr>
            <p:nvPr/>
          </p:nvCxnSpPr>
          <p:spPr bwMode="auto">
            <a:xfrm rot="10800000" flipV="1">
              <a:off x="3989451" y="3466772"/>
              <a:ext cx="30480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grpSp>
      <p:sp>
        <p:nvSpPr>
          <p:cNvPr id="10" name="TextBox 9"/>
          <p:cNvSpPr txBox="1"/>
          <p:nvPr/>
        </p:nvSpPr>
        <p:spPr>
          <a:xfrm>
            <a:off x="500605" y="4642415"/>
            <a:ext cx="3754877" cy="1477328"/>
          </a:xfrm>
          <a:prstGeom prst="rect">
            <a:avLst/>
          </a:prstGeom>
          <a:noFill/>
        </p:spPr>
        <p:txBody>
          <a:bodyPr wrap="square" rtlCol="0">
            <a:spAutoFit/>
          </a:bodyPr>
          <a:lstStyle/>
          <a:p>
            <a:r>
              <a:rPr lang="en-US" sz="1800" b="1" dirty="0" smtClean="0">
                <a:solidFill>
                  <a:srgbClr val="C00000"/>
                </a:solidFill>
              </a:rPr>
              <a:t>Physical Address =</a:t>
            </a:r>
          </a:p>
          <a:p>
            <a:r>
              <a:rPr lang="en-US" sz="1800" b="1" dirty="0">
                <a:solidFill>
                  <a:srgbClr val="C00000"/>
                </a:solidFill>
              </a:rPr>
              <a:t> </a:t>
            </a:r>
            <a:r>
              <a:rPr lang="en-US" sz="1800" b="1" dirty="0" smtClean="0">
                <a:solidFill>
                  <a:srgbClr val="C00000"/>
                </a:solidFill>
              </a:rPr>
              <a:t>  4 5 2 3 0 H </a:t>
            </a:r>
            <a:r>
              <a:rPr lang="en-US" sz="1800" b="1" dirty="0" smtClean="0">
                <a:solidFill>
                  <a:srgbClr val="C00000"/>
                </a:solidFill>
                <a:sym typeface="Wingdings" panose="05000000000000000000" pitchFamily="2" charset="2"/>
              </a:rPr>
              <a:t> contents of SS</a:t>
            </a:r>
          </a:p>
          <a:p>
            <a:r>
              <a:rPr lang="en-US" sz="1800" b="1" dirty="0" smtClean="0">
                <a:solidFill>
                  <a:srgbClr val="C00000"/>
                </a:solidFill>
                <a:sym typeface="Wingdings" panose="05000000000000000000" pitchFamily="2" charset="2"/>
              </a:rPr>
              <a:t>+    2 5 8 6</a:t>
            </a:r>
            <a:r>
              <a:rPr lang="en-US" sz="1800" b="1" dirty="0" smtClean="0">
                <a:solidFill>
                  <a:srgbClr val="C00000"/>
                </a:solidFill>
              </a:rPr>
              <a:t> H </a:t>
            </a:r>
            <a:r>
              <a:rPr lang="en-US" sz="1800" b="1" dirty="0" smtClean="0">
                <a:solidFill>
                  <a:srgbClr val="C00000"/>
                </a:solidFill>
                <a:sym typeface="Wingdings" panose="05000000000000000000" pitchFamily="2" charset="2"/>
              </a:rPr>
              <a:t> offset in SI</a:t>
            </a:r>
          </a:p>
          <a:p>
            <a:r>
              <a:rPr lang="en-US" sz="1800" b="1" dirty="0">
                <a:solidFill>
                  <a:srgbClr val="C00000"/>
                </a:solidFill>
                <a:sym typeface="Wingdings" panose="05000000000000000000" pitchFamily="2" charset="2"/>
              </a:rPr>
              <a:t> </a:t>
            </a:r>
            <a:r>
              <a:rPr lang="en-US" sz="1800" b="1" dirty="0" smtClean="0">
                <a:solidFill>
                  <a:srgbClr val="C00000"/>
                </a:solidFill>
                <a:sym typeface="Wingdings" panose="05000000000000000000" pitchFamily="2" charset="2"/>
              </a:rPr>
              <a:t>  4 7 7 B 6 H  PA  Top of Stack</a:t>
            </a:r>
            <a:endParaRPr lang="en-US" sz="1800" b="1" dirty="0" smtClean="0">
              <a:solidFill>
                <a:srgbClr val="C00000"/>
              </a:solidFill>
            </a:endParaRPr>
          </a:p>
          <a:p>
            <a:endParaRPr lang="en-US" sz="1800" b="1" dirty="0">
              <a:solidFill>
                <a:srgbClr val="C00000"/>
              </a:solidFill>
            </a:endParaRPr>
          </a:p>
        </p:txBody>
      </p:sp>
      <p:cxnSp>
        <p:nvCxnSpPr>
          <p:cNvPr id="11" name="Straight Connector 10"/>
          <p:cNvCxnSpPr/>
          <p:nvPr/>
        </p:nvCxnSpPr>
        <p:spPr bwMode="auto">
          <a:xfrm>
            <a:off x="754380" y="5520708"/>
            <a:ext cx="296693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 name="TextBox 1"/>
          <p:cNvSpPr txBox="1"/>
          <p:nvPr/>
        </p:nvSpPr>
        <p:spPr>
          <a:xfrm>
            <a:off x="4509257" y="4631873"/>
            <a:ext cx="4097355" cy="1631216"/>
          </a:xfrm>
          <a:prstGeom prst="rect">
            <a:avLst/>
          </a:prstGeom>
          <a:noFill/>
        </p:spPr>
        <p:txBody>
          <a:bodyPr wrap="square" rtlCol="0">
            <a:spAutoFit/>
          </a:bodyPr>
          <a:lstStyle/>
          <a:p>
            <a:pPr marL="342900" indent="-342900">
              <a:buFont typeface="Wingdings" panose="05000000000000000000" pitchFamily="2" charset="2"/>
              <a:buChar char="Ø"/>
            </a:pPr>
            <a:r>
              <a:rPr lang="en-US" sz="2000" dirty="0" smtClean="0"/>
              <a:t>If SS = 4523H; Offset of SP = 2586H; CS = 2105H and IP = 187AH </a:t>
            </a:r>
          </a:p>
          <a:p>
            <a:pPr marL="342900" indent="-342900">
              <a:buFont typeface="Wingdings" panose="05000000000000000000" pitchFamily="2" charset="2"/>
              <a:buChar char="Ø"/>
            </a:pPr>
            <a:r>
              <a:rPr lang="en-US" sz="2000" dirty="0" smtClean="0"/>
              <a:t>Contents of 477B6 = 3BH and 477B7 = 2AH</a:t>
            </a:r>
            <a:endParaRPr lang="en-US" sz="2000"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19</a:t>
            </a:fld>
            <a:endParaRPr lang="en-US" altLang="en-US" dirty="0">
              <a:latin typeface="Times New Roman" pitchFamily="18" charset="0"/>
            </a:endParaRPr>
          </a:p>
        </p:txBody>
      </p:sp>
      <p:pic>
        <p:nvPicPr>
          <p:cNvPr id="5" name="Picture 4"/>
          <p:cNvPicPr>
            <a:picLocks noChangeAspect="1"/>
          </p:cNvPicPr>
          <p:nvPr/>
        </p:nvPicPr>
        <p:blipFill rotWithShape="1">
          <a:blip r:embed="rId2"/>
          <a:srcRect t="1449" r="3077" b="39485"/>
          <a:stretch/>
        </p:blipFill>
        <p:spPr>
          <a:xfrm rot="-60000">
            <a:off x="155420" y="1982146"/>
            <a:ext cx="5486400" cy="5050972"/>
          </a:xfrm>
          <a:prstGeom prst="rect">
            <a:avLst/>
          </a:prstGeom>
        </p:spPr>
      </p:pic>
      <p:pic>
        <p:nvPicPr>
          <p:cNvPr id="6" name="Picture 5"/>
          <p:cNvPicPr>
            <a:picLocks noChangeAspect="1"/>
          </p:cNvPicPr>
          <p:nvPr/>
        </p:nvPicPr>
        <p:blipFill rotWithShape="1">
          <a:blip r:embed="rId2"/>
          <a:srcRect l="8717" t="65777" r="7949" b="7236"/>
          <a:stretch/>
        </p:blipFill>
        <p:spPr>
          <a:xfrm rot="-60000">
            <a:off x="5140959" y="2591808"/>
            <a:ext cx="4744528" cy="2321169"/>
          </a:xfrm>
          <a:prstGeom prst="rect">
            <a:avLst/>
          </a:prstGeom>
        </p:spPr>
      </p:pic>
      <p:sp>
        <p:nvSpPr>
          <p:cNvPr id="7" name="TextBox 6"/>
          <p:cNvSpPr txBox="1"/>
          <p:nvPr/>
        </p:nvSpPr>
        <p:spPr>
          <a:xfrm>
            <a:off x="5917991" y="5243401"/>
            <a:ext cx="3754877" cy="1477328"/>
          </a:xfrm>
          <a:prstGeom prst="rect">
            <a:avLst/>
          </a:prstGeom>
          <a:noFill/>
        </p:spPr>
        <p:txBody>
          <a:bodyPr wrap="square" rtlCol="0">
            <a:spAutoFit/>
          </a:bodyPr>
          <a:lstStyle/>
          <a:p>
            <a:r>
              <a:rPr lang="en-US" sz="1800" b="1" dirty="0" smtClean="0">
                <a:solidFill>
                  <a:srgbClr val="C00000"/>
                </a:solidFill>
              </a:rPr>
              <a:t>Physical Address =</a:t>
            </a:r>
          </a:p>
          <a:p>
            <a:r>
              <a:rPr lang="en-US" sz="1800" b="1" dirty="0">
                <a:solidFill>
                  <a:srgbClr val="C00000"/>
                </a:solidFill>
              </a:rPr>
              <a:t> </a:t>
            </a:r>
            <a:r>
              <a:rPr lang="en-US" sz="1800" b="1" dirty="0" smtClean="0">
                <a:solidFill>
                  <a:srgbClr val="C00000"/>
                </a:solidFill>
              </a:rPr>
              <a:t>  4 5 2 3 0 H </a:t>
            </a:r>
            <a:r>
              <a:rPr lang="en-US" sz="1800" b="1" dirty="0" smtClean="0">
                <a:solidFill>
                  <a:srgbClr val="C00000"/>
                </a:solidFill>
                <a:sym typeface="Wingdings" panose="05000000000000000000" pitchFamily="2" charset="2"/>
              </a:rPr>
              <a:t> contents of SS</a:t>
            </a:r>
          </a:p>
          <a:p>
            <a:r>
              <a:rPr lang="en-US" sz="1800" b="1" dirty="0" smtClean="0">
                <a:solidFill>
                  <a:srgbClr val="C00000"/>
                </a:solidFill>
                <a:sym typeface="Wingdings" panose="05000000000000000000" pitchFamily="2" charset="2"/>
              </a:rPr>
              <a:t>+    2 5 8 6</a:t>
            </a:r>
            <a:r>
              <a:rPr lang="en-US" sz="1800" b="1" dirty="0" smtClean="0">
                <a:solidFill>
                  <a:srgbClr val="C00000"/>
                </a:solidFill>
              </a:rPr>
              <a:t> H </a:t>
            </a:r>
            <a:r>
              <a:rPr lang="en-US" sz="1800" b="1" dirty="0" smtClean="0">
                <a:solidFill>
                  <a:srgbClr val="C00000"/>
                </a:solidFill>
                <a:sym typeface="Wingdings" panose="05000000000000000000" pitchFamily="2" charset="2"/>
              </a:rPr>
              <a:t> offset in SI</a:t>
            </a:r>
          </a:p>
          <a:p>
            <a:r>
              <a:rPr lang="en-US" sz="1800" b="1" dirty="0">
                <a:solidFill>
                  <a:srgbClr val="C00000"/>
                </a:solidFill>
                <a:sym typeface="Wingdings" panose="05000000000000000000" pitchFamily="2" charset="2"/>
              </a:rPr>
              <a:t> </a:t>
            </a:r>
            <a:r>
              <a:rPr lang="en-US" sz="1800" b="1" dirty="0" smtClean="0">
                <a:solidFill>
                  <a:srgbClr val="C00000"/>
                </a:solidFill>
                <a:sym typeface="Wingdings" panose="05000000000000000000" pitchFamily="2" charset="2"/>
              </a:rPr>
              <a:t>  4 7 7 B 6 H  PA  Top of Stack</a:t>
            </a:r>
            <a:endParaRPr lang="en-US" sz="1800" b="1" dirty="0" smtClean="0">
              <a:solidFill>
                <a:srgbClr val="C00000"/>
              </a:solidFill>
            </a:endParaRPr>
          </a:p>
          <a:p>
            <a:endParaRPr lang="en-US" sz="1800" b="1" dirty="0">
              <a:solidFill>
                <a:srgbClr val="C00000"/>
              </a:solidFill>
            </a:endParaRPr>
          </a:p>
        </p:txBody>
      </p:sp>
      <p:cxnSp>
        <p:nvCxnSpPr>
          <p:cNvPr id="8" name="Straight Connector 7"/>
          <p:cNvCxnSpPr/>
          <p:nvPr/>
        </p:nvCxnSpPr>
        <p:spPr bwMode="auto">
          <a:xfrm>
            <a:off x="6171766" y="6121694"/>
            <a:ext cx="296693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9" name="TextBox 8"/>
          <p:cNvSpPr txBox="1"/>
          <p:nvPr/>
        </p:nvSpPr>
        <p:spPr>
          <a:xfrm>
            <a:off x="282697" y="1264807"/>
            <a:ext cx="9188963" cy="707886"/>
          </a:xfrm>
          <a:prstGeom prst="rect">
            <a:avLst/>
          </a:prstGeom>
          <a:noFill/>
        </p:spPr>
        <p:txBody>
          <a:bodyPr wrap="square" rtlCol="0">
            <a:spAutoFit/>
          </a:bodyPr>
          <a:lstStyle/>
          <a:p>
            <a:pPr marL="342900" indent="-342900">
              <a:buFont typeface="Wingdings" panose="05000000000000000000" pitchFamily="2" charset="2"/>
              <a:buChar char="Ø"/>
            </a:pPr>
            <a:r>
              <a:rPr lang="en-US" sz="2000" dirty="0" smtClean="0"/>
              <a:t>If SS = 4523H; Offset of SP = 2586H; CS = 2105H and IP = 187AH </a:t>
            </a:r>
          </a:p>
          <a:p>
            <a:pPr marL="342900" indent="-342900">
              <a:buFont typeface="Wingdings" panose="05000000000000000000" pitchFamily="2" charset="2"/>
              <a:buChar char="Ø"/>
            </a:pPr>
            <a:r>
              <a:rPr lang="en-US" sz="2000" dirty="0" smtClean="0"/>
              <a:t>Contents of 477B6 = 3BH and 477B7 = 2AH</a:t>
            </a:r>
            <a:endParaRPr lang="en-US" sz="2000" dirty="0"/>
          </a:p>
        </p:txBody>
      </p:sp>
    </p:spTree>
    <p:extLst>
      <p:ext uri="{BB962C8B-B14F-4D97-AF65-F5344CB8AC3E}">
        <p14:creationId xmlns:p14="http://schemas.microsoft.com/office/powerpoint/2010/main" val="258704675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754380" y="2438401"/>
            <a:ext cx="8549640" cy="2418081"/>
          </a:xfrm>
        </p:spPr>
        <p:txBody>
          <a:bodyPr/>
          <a:lstStyle/>
          <a:p>
            <a:pPr>
              <a:defRPr/>
            </a:pPr>
            <a:r>
              <a:rPr lang="en-US" altLang="ar-SA" spc="-156" dirty="0"/>
              <a:t>Chapter 5</a:t>
            </a:r>
            <a:br>
              <a:rPr lang="en-US" altLang="ar-SA" spc="-156" dirty="0"/>
            </a:br>
            <a:r>
              <a:rPr lang="en-US" altLang="ar-SA" spc="-156" dirty="0"/>
              <a:t/>
            </a:r>
            <a:br>
              <a:rPr lang="en-US" altLang="ar-SA" spc="-156" dirty="0"/>
            </a:br>
            <a:r>
              <a:rPr lang="en-US" altLang="ar-SA" spc="-156" dirty="0"/>
              <a:t>8086 Microprocessor</a:t>
            </a:r>
            <a:br>
              <a:rPr lang="en-US" altLang="ar-SA" spc="-156" dirty="0"/>
            </a:br>
            <a:r>
              <a:rPr lang="en-US" altLang="ar-SA" spc="-156" dirty="0"/>
              <a:t/>
            </a:r>
            <a:br>
              <a:rPr lang="en-US" altLang="ar-SA" spc="-156" dirty="0"/>
            </a:br>
            <a:r>
              <a:rPr lang="en-US" altLang="ar-SA" sz="2800" spc="-156" dirty="0"/>
              <a:t>Instruction Set</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4872641D-7628-494A-843C-29D8B5C872EE}" type="slidenum">
              <a:rPr lang="en-US" altLang="en-US" smtClean="0">
                <a:latin typeface="Comic Sans MS" pitchFamily="66" charset="0"/>
              </a:rPr>
              <a:pPr/>
              <a:t>20</a:t>
            </a:fld>
            <a:endParaRPr lang="en-US" altLang="en-US" smtClean="0">
              <a:latin typeface="Times New Roman" pitchFamily="18" charset="0"/>
            </a:endParaRPr>
          </a:p>
        </p:txBody>
      </p:sp>
      <p:sp>
        <p:nvSpPr>
          <p:cNvPr id="88068" name="Rectangle 3"/>
          <p:cNvSpPr>
            <a:spLocks noGrp="1" noChangeArrowheads="1"/>
          </p:cNvSpPr>
          <p:nvPr>
            <p:ph type="body" idx="1"/>
          </p:nvPr>
        </p:nvSpPr>
        <p:spPr>
          <a:xfrm>
            <a:off x="199906" y="1168401"/>
            <a:ext cx="8252776" cy="5445760"/>
          </a:xfrm>
        </p:spPr>
        <p:txBody>
          <a:bodyPr/>
          <a:lstStyle/>
          <a:p>
            <a:pPr marL="532984" indent="-532984">
              <a:buFontTx/>
              <a:buAutoNum type="arabicPeriod" startAt="4"/>
              <a:defRPr/>
            </a:pPr>
            <a:r>
              <a:rPr lang="en-US" sz="2400" b="1" dirty="0"/>
              <a:t>XCHG Des, </a:t>
            </a:r>
            <a:r>
              <a:rPr lang="en-US" sz="2400" b="1" dirty="0" err="1"/>
              <a:t>Src</a:t>
            </a:r>
            <a:r>
              <a:rPr lang="en-US" sz="2400" b="1" dirty="0"/>
              <a:t>: </a:t>
            </a:r>
            <a:r>
              <a:rPr lang="en-US" sz="2000" b="1" dirty="0"/>
              <a:t>Exchange byte or word</a:t>
            </a:r>
            <a:endParaRPr lang="en-US" sz="2400" b="1" dirty="0"/>
          </a:p>
          <a:p>
            <a:pPr marL="817572" indent="-523113">
              <a:defRPr/>
            </a:pPr>
            <a:r>
              <a:rPr lang="en-US" sz="2400" dirty="0" smtClean="0"/>
              <a:t>This </a:t>
            </a:r>
            <a:r>
              <a:rPr lang="en-US" sz="2400" dirty="0"/>
              <a:t>instruction exchanges </a:t>
            </a:r>
            <a:r>
              <a:rPr lang="en-US" sz="2400" dirty="0" err="1"/>
              <a:t>Src</a:t>
            </a:r>
            <a:r>
              <a:rPr lang="en-US" sz="2400" dirty="0"/>
              <a:t> with Des.</a:t>
            </a:r>
          </a:p>
          <a:p>
            <a:pPr marL="817572" indent="-523113">
              <a:defRPr/>
            </a:pPr>
            <a:r>
              <a:rPr lang="en-US" sz="2400" dirty="0" err="1"/>
              <a:t>Src</a:t>
            </a:r>
            <a:r>
              <a:rPr lang="en-US" sz="2400" dirty="0"/>
              <a:t>: Register, Memory Location</a:t>
            </a:r>
          </a:p>
          <a:p>
            <a:pPr marL="817572" indent="-523113">
              <a:defRPr/>
            </a:pPr>
            <a:r>
              <a:rPr lang="en-US" sz="2400" dirty="0"/>
              <a:t>Des: Register, Memory Location</a:t>
            </a:r>
          </a:p>
          <a:p>
            <a:pPr marL="817572" indent="-523113">
              <a:defRPr/>
            </a:pPr>
            <a:r>
              <a:rPr lang="en-US" sz="2400" dirty="0"/>
              <a:t>It cannot exchange two memory locations directly.</a:t>
            </a:r>
          </a:p>
          <a:p>
            <a:pPr marL="817572" indent="-523113">
              <a:defRPr/>
            </a:pPr>
            <a:r>
              <a:rPr lang="en-US" sz="2000" dirty="0"/>
              <a:t>E.g.: XCHG DX, AX ;   DX          AX</a:t>
            </a:r>
            <a:endParaRPr lang="en-US" sz="2000" noProof="1"/>
          </a:p>
          <a:p>
            <a:pPr marL="817572" indent="-523113">
              <a:buNone/>
              <a:defRPr/>
            </a:pPr>
            <a:endParaRPr lang="en-US" sz="2000" noProof="1">
              <a:solidFill>
                <a:srgbClr val="FF0000"/>
              </a:solidFill>
            </a:endParaRPr>
          </a:p>
          <a:p>
            <a:pPr marL="817572" indent="-523113">
              <a:buNone/>
              <a:defRPr/>
            </a:pPr>
            <a:r>
              <a:rPr lang="en-US" sz="2000" noProof="1">
                <a:solidFill>
                  <a:srgbClr val="FF0000"/>
                </a:solidFill>
              </a:rPr>
              <a:t>Segment reg. cannot be used as reg</a:t>
            </a:r>
            <a:endParaRPr lang="en-US" sz="2000" dirty="0">
              <a:solidFill>
                <a:srgbClr val="FF0000"/>
              </a:solidFill>
            </a:endParaRPr>
          </a:p>
        </p:txBody>
      </p:sp>
      <p:sp>
        <p:nvSpPr>
          <p:cNvPr id="1946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19461" name="Straight Arrow Connector 6"/>
          <p:cNvCxnSpPr>
            <a:cxnSpLocks noChangeShapeType="1"/>
          </p:cNvCxnSpPr>
          <p:nvPr/>
        </p:nvCxnSpPr>
        <p:spPr bwMode="auto">
          <a:xfrm flipV="1">
            <a:off x="4127932" y="3578589"/>
            <a:ext cx="625158" cy="0"/>
          </a:xfrm>
          <a:prstGeom prst="straightConnector1">
            <a:avLst/>
          </a:prstGeom>
          <a:noFill/>
          <a:ln w="12700" algn="ctr">
            <a:solidFill>
              <a:schemeClr val="tx1"/>
            </a:solidFill>
            <a:round/>
            <a:headEnd type="arrow" w="med" len="med"/>
            <a:tailEnd type="arrow" w="med" len="med"/>
          </a:ln>
          <a:extLst>
            <a:ext uri="{909E8E84-426E-40DD-AFC4-6F175D3DCCD1}">
              <a14:hiddenFill xmlns:a14="http://schemas.microsoft.com/office/drawing/2010/main">
                <a:noFill/>
              </a14:hiddenFill>
            </a:ext>
          </a:extLst>
        </p:spPr>
      </p:cxnSp>
      <p:pic>
        <p:nvPicPr>
          <p:cNvPr id="7" name="Picture 6"/>
          <p:cNvPicPr>
            <a:picLocks noChangeAspect="1"/>
          </p:cNvPicPr>
          <p:nvPr/>
        </p:nvPicPr>
        <p:blipFill rotWithShape="1">
          <a:blip r:embed="rId3"/>
          <a:srcRect l="3863" r="6131" b="4792"/>
          <a:stretch/>
        </p:blipFill>
        <p:spPr>
          <a:xfrm rot="60000">
            <a:off x="4776638" y="3840812"/>
            <a:ext cx="4297277" cy="2736057"/>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CC9203BC-8D82-446C-A86C-76DCA576961A}" type="slidenum">
              <a:rPr lang="en-US" altLang="en-US" smtClean="0">
                <a:latin typeface="Comic Sans MS" pitchFamily="66" charset="0"/>
              </a:rPr>
              <a:pPr/>
              <a:t>21</a:t>
            </a:fld>
            <a:endParaRPr lang="en-US" altLang="en-US" smtClean="0">
              <a:latin typeface="Times New Roman" pitchFamily="18" charset="0"/>
            </a:endParaRPr>
          </a:p>
        </p:txBody>
      </p:sp>
      <p:sp>
        <p:nvSpPr>
          <p:cNvPr id="20483" name="Rectangle 3"/>
          <p:cNvSpPr>
            <a:spLocks noGrp="1" noChangeArrowheads="1"/>
          </p:cNvSpPr>
          <p:nvPr>
            <p:ph type="body" idx="1"/>
          </p:nvPr>
        </p:nvSpPr>
        <p:spPr>
          <a:xfrm>
            <a:off x="754382" y="1137921"/>
            <a:ext cx="8252776" cy="5445760"/>
          </a:xfrm>
        </p:spPr>
        <p:txBody>
          <a:bodyPr/>
          <a:lstStyle/>
          <a:p>
            <a:pPr marL="532984" indent="-532984">
              <a:buSzPct val="100000"/>
              <a:buFontTx/>
              <a:buAutoNum type="arabicPeriod" startAt="5"/>
            </a:pPr>
            <a:r>
              <a:rPr lang="en-US" altLang="en-US" sz="2800" b="1" dirty="0"/>
              <a:t>XLAT: </a:t>
            </a:r>
            <a:r>
              <a:rPr lang="en-US" altLang="en-US" sz="2400" b="1" dirty="0"/>
              <a:t>Translate or Replace byte</a:t>
            </a:r>
            <a:endParaRPr lang="en-US" altLang="en-US" sz="2800" b="1" dirty="0"/>
          </a:p>
          <a:p>
            <a:pPr marL="532984" indent="-532984">
              <a:buNone/>
            </a:pPr>
            <a:endParaRPr lang="en-US" altLang="en-US" sz="2800" b="1" dirty="0"/>
          </a:p>
          <a:p>
            <a:pPr marL="532984" indent="-532984"/>
            <a:r>
              <a:rPr lang="en-US" altLang="en-US" sz="2400" dirty="0"/>
              <a:t>XLAT/ XLATB</a:t>
            </a:r>
          </a:p>
          <a:p>
            <a:pPr marL="532984" indent="-532984"/>
            <a:r>
              <a:rPr lang="en-US" altLang="en-US" sz="2400" dirty="0"/>
              <a:t>AL = DS:[BX+ unsigned AL]</a:t>
            </a:r>
          </a:p>
          <a:p>
            <a:pPr marL="532984" indent="-532984">
              <a:lnSpc>
                <a:spcPct val="150000"/>
              </a:lnSpc>
            </a:pPr>
            <a:r>
              <a:rPr lang="en-US" altLang="en-US" sz="2400" dirty="0"/>
              <a:t>This instruction replaces a byte in AL register with a byte from a look up table in the memory </a:t>
            </a:r>
            <a:r>
              <a:rPr lang="en-US" altLang="en-US" sz="2400" dirty="0" err="1"/>
              <a:t>i.e</a:t>
            </a:r>
            <a:r>
              <a:rPr lang="en-US" altLang="en-US" sz="2400" dirty="0"/>
              <a:t> it copies the value of memory byte at location DS : [BX + unsigned AL]</a:t>
            </a:r>
          </a:p>
          <a:p>
            <a:pPr marL="532984" indent="-532984"/>
            <a:r>
              <a:rPr lang="en-US" altLang="en-US" sz="2400" dirty="0"/>
              <a:t>Here the contents of AL acts as index to the desired location in lookup table</a:t>
            </a:r>
          </a:p>
          <a:p>
            <a:pPr marL="532984" indent="-532984">
              <a:buNone/>
            </a:pPr>
            <a:endParaRPr lang="en-US" altLang="en-US" sz="2400" noProof="1">
              <a:solidFill>
                <a:srgbClr val="FF0000"/>
              </a:solidFill>
            </a:endParaRPr>
          </a:p>
          <a:p>
            <a:pPr marL="532984" indent="-532984">
              <a:buNone/>
            </a:pPr>
            <a:endParaRPr lang="en-US" altLang="en-US" sz="2400" noProof="1">
              <a:solidFill>
                <a:srgbClr val="FF0000"/>
              </a:solidFill>
            </a:endParaRPr>
          </a:p>
          <a:p>
            <a:pPr marL="532984" indent="-532984">
              <a:buNone/>
            </a:pPr>
            <a:r>
              <a:rPr lang="en-US" altLang="en-US" sz="2400" noProof="1">
                <a:solidFill>
                  <a:srgbClr val="FF0000"/>
                </a:solidFill>
              </a:rPr>
              <a:t>Segment reg. cannot be used as reg</a:t>
            </a:r>
            <a:endParaRPr lang="en-US" altLang="en-US" sz="2400" dirty="0">
              <a:solidFill>
                <a:srgbClr val="FF0000"/>
              </a:solidFill>
            </a:endParaRPr>
          </a:p>
        </p:txBody>
      </p:sp>
      <p:sp>
        <p:nvSpPr>
          <p:cNvPr id="2048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C7F4CCF8-4173-496A-A2B1-3D950CF247DD}" type="slidenum">
              <a:rPr lang="en-US" altLang="en-US" smtClean="0">
                <a:latin typeface="Comic Sans MS" pitchFamily="66" charset="0"/>
              </a:rPr>
              <a:pPr/>
              <a:t>22</a:t>
            </a:fld>
            <a:endParaRPr lang="en-US" altLang="en-US" smtClean="0">
              <a:latin typeface="Times New Roman" pitchFamily="18" charset="0"/>
            </a:endParaRPr>
          </a:p>
        </p:txBody>
      </p:sp>
      <p:sp>
        <p:nvSpPr>
          <p:cNvPr id="21507" name="Rectangle 3"/>
          <p:cNvSpPr>
            <a:spLocks noGrp="1" noChangeArrowheads="1"/>
          </p:cNvSpPr>
          <p:nvPr>
            <p:ph type="body" idx="1"/>
          </p:nvPr>
        </p:nvSpPr>
        <p:spPr>
          <a:xfrm>
            <a:off x="754380" y="1137921"/>
            <a:ext cx="8670132" cy="5445760"/>
          </a:xfrm>
        </p:spPr>
        <p:txBody>
          <a:bodyPr/>
          <a:lstStyle/>
          <a:p>
            <a:pPr marL="532984" indent="-532984">
              <a:buClrTx/>
              <a:buSzPct val="100000"/>
              <a:buFontTx/>
              <a:buAutoNum type="arabicPeriod" startAt="5"/>
            </a:pPr>
            <a:r>
              <a:rPr lang="en-US" altLang="en-US" sz="2400" b="1" dirty="0"/>
              <a:t>XLAT</a:t>
            </a:r>
          </a:p>
          <a:p>
            <a:pPr marL="532984" indent="-532984">
              <a:buClrTx/>
              <a:buSzPct val="100000"/>
              <a:buNone/>
            </a:pPr>
            <a:r>
              <a:rPr lang="en-US" altLang="en-US" sz="2400" b="1" dirty="0"/>
              <a:t> </a:t>
            </a:r>
          </a:p>
          <a:p>
            <a:pPr marL="532984" indent="-532984" algn="just">
              <a:lnSpc>
                <a:spcPct val="150000"/>
              </a:lnSpc>
              <a:buClrTx/>
              <a:buSzPct val="100000"/>
            </a:pPr>
            <a:r>
              <a:rPr lang="en-US" altLang="en-US" sz="2100" b="1" dirty="0"/>
              <a:t>Translate</a:t>
            </a:r>
            <a:r>
              <a:rPr lang="en-US" altLang="en-US" sz="2100" dirty="0"/>
              <a:t> byte in AL </a:t>
            </a:r>
            <a:r>
              <a:rPr lang="en-US" altLang="en-US" sz="2100" dirty="0" err="1"/>
              <a:t>reg</a:t>
            </a:r>
            <a:r>
              <a:rPr lang="en-US" altLang="en-US" sz="2100" dirty="0"/>
              <a:t> with a byte from a lookup table in memory.</a:t>
            </a:r>
          </a:p>
          <a:p>
            <a:pPr marL="532984" indent="-532984" algn="just">
              <a:lnSpc>
                <a:spcPct val="150000"/>
              </a:lnSpc>
              <a:buClrTx/>
              <a:buSzPct val="100000"/>
            </a:pPr>
            <a:r>
              <a:rPr lang="en-US" altLang="en-US" sz="2100" noProof="1"/>
              <a:t>BX stores the offfset of the starting address of the lookup table</a:t>
            </a:r>
          </a:p>
          <a:p>
            <a:pPr marL="532984" indent="-532984" algn="just">
              <a:lnSpc>
                <a:spcPct val="150000"/>
              </a:lnSpc>
              <a:buClrTx/>
              <a:buSzPct val="100000"/>
            </a:pPr>
            <a:r>
              <a:rPr lang="en-US" altLang="en-US" sz="2100" noProof="1"/>
              <a:t>AL reg stores the byte no. from the lookup table.</a:t>
            </a:r>
          </a:p>
          <a:p>
            <a:pPr marL="532984" indent="-532984" algn="just">
              <a:lnSpc>
                <a:spcPct val="150000"/>
              </a:lnSpc>
              <a:buClrTx/>
              <a:buSzPct val="100000"/>
            </a:pPr>
            <a:r>
              <a:rPr lang="en-US" altLang="en-US" sz="2100" noProof="1"/>
              <a:t>This instruction copies byte from address ponted by [BX+AL] back into AL  or Move into AL the contents of memory location in Data Segment, whose offset address is formed by [BX+AL] </a:t>
            </a:r>
          </a:p>
        </p:txBody>
      </p:sp>
      <p:sp>
        <p:nvSpPr>
          <p:cNvPr id="2150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23</a:t>
            </a:fld>
            <a:endParaRPr lang="en-US" altLang="en-US" dirty="0">
              <a:latin typeface="Times New Roman" pitchFamily="18" charset="0"/>
            </a:endParaRPr>
          </a:p>
        </p:txBody>
      </p:sp>
      <p:pic>
        <p:nvPicPr>
          <p:cNvPr id="5" name="Picture 4"/>
          <p:cNvPicPr>
            <a:picLocks noChangeAspect="1"/>
          </p:cNvPicPr>
          <p:nvPr/>
        </p:nvPicPr>
        <p:blipFill rotWithShape="1">
          <a:blip r:embed="rId2"/>
          <a:srcRect t="8388" b="3114"/>
          <a:stretch/>
        </p:blipFill>
        <p:spPr>
          <a:xfrm>
            <a:off x="514118" y="2970817"/>
            <a:ext cx="2736647" cy="1212499"/>
          </a:xfrm>
          <a:prstGeom prst="rect">
            <a:avLst/>
          </a:prstGeom>
        </p:spPr>
      </p:pic>
      <p:pic>
        <p:nvPicPr>
          <p:cNvPr id="6" name="Picture 5"/>
          <p:cNvPicPr>
            <a:picLocks noChangeAspect="1"/>
          </p:cNvPicPr>
          <p:nvPr/>
        </p:nvPicPr>
        <p:blipFill rotWithShape="1">
          <a:blip r:embed="rId3"/>
          <a:srcRect l="10051" r="2609" b="2814"/>
          <a:stretch/>
        </p:blipFill>
        <p:spPr>
          <a:xfrm rot="21480000">
            <a:off x="4242726" y="442436"/>
            <a:ext cx="4891852" cy="3291840"/>
          </a:xfrm>
          <a:prstGeom prst="rect">
            <a:avLst/>
          </a:prstGeom>
        </p:spPr>
      </p:pic>
      <p:sp>
        <p:nvSpPr>
          <p:cNvPr id="7" name="Rectangle 6"/>
          <p:cNvSpPr/>
          <p:nvPr/>
        </p:nvSpPr>
        <p:spPr>
          <a:xfrm>
            <a:off x="-72965" y="1296807"/>
            <a:ext cx="3323730" cy="400110"/>
          </a:xfrm>
          <a:prstGeom prst="rect">
            <a:avLst/>
          </a:prstGeom>
        </p:spPr>
        <p:txBody>
          <a:bodyPr wrap="none">
            <a:spAutoFit/>
          </a:bodyPr>
          <a:lstStyle/>
          <a:p>
            <a:pPr marL="532984" indent="-532984"/>
            <a:r>
              <a:rPr lang="en-US" altLang="en-US" sz="2000" dirty="0"/>
              <a:t>AL = DS:[BX+ unsigned AL]</a:t>
            </a:r>
          </a:p>
        </p:txBody>
      </p:sp>
      <p:pic>
        <p:nvPicPr>
          <p:cNvPr id="9" name="Picture 8"/>
          <p:cNvPicPr>
            <a:picLocks noChangeAspect="1"/>
          </p:cNvPicPr>
          <p:nvPr/>
        </p:nvPicPr>
        <p:blipFill rotWithShape="1">
          <a:blip r:embed="rId4"/>
          <a:srcRect b="2922"/>
          <a:stretch/>
        </p:blipFill>
        <p:spPr>
          <a:xfrm>
            <a:off x="4265944" y="3818635"/>
            <a:ext cx="4330842" cy="3195623"/>
          </a:xfrm>
          <a:prstGeom prst="rect">
            <a:avLst/>
          </a:prstGeom>
        </p:spPr>
      </p:pic>
    </p:spTree>
    <p:extLst>
      <p:ext uri="{BB962C8B-B14F-4D97-AF65-F5344CB8AC3E}">
        <p14:creationId xmlns:p14="http://schemas.microsoft.com/office/powerpoint/2010/main" val="58562213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58ADB889-10B6-4041-A69B-50A8B07F774C}" type="slidenum">
              <a:rPr lang="en-US" altLang="en-US" smtClean="0">
                <a:latin typeface="Comic Sans MS" pitchFamily="66" charset="0"/>
              </a:rPr>
              <a:pPr/>
              <a:t>24</a:t>
            </a:fld>
            <a:endParaRPr lang="en-US" altLang="en-US" smtClean="0">
              <a:latin typeface="Times New Roman" pitchFamily="18" charset="0"/>
            </a:endParaRPr>
          </a:p>
        </p:txBody>
      </p:sp>
      <p:sp>
        <p:nvSpPr>
          <p:cNvPr id="88068" name="Rectangle 3"/>
          <p:cNvSpPr>
            <a:spLocks noGrp="1" noChangeArrowheads="1"/>
          </p:cNvSpPr>
          <p:nvPr>
            <p:ph type="body" idx="1"/>
          </p:nvPr>
        </p:nvSpPr>
        <p:spPr>
          <a:xfrm>
            <a:off x="555309" y="1137921"/>
            <a:ext cx="9138126" cy="5445760"/>
          </a:xfrm>
        </p:spPr>
        <p:txBody>
          <a:bodyPr/>
          <a:lstStyle/>
          <a:p>
            <a:pPr marL="532984" indent="-532984">
              <a:lnSpc>
                <a:spcPct val="150000"/>
              </a:lnSpc>
              <a:buFontTx/>
              <a:buAutoNum type="arabicPeriod" startAt="6"/>
              <a:defRPr/>
            </a:pPr>
            <a:r>
              <a:rPr lang="en-US" sz="2800" b="1" dirty="0"/>
              <a:t>Input/ Output</a:t>
            </a:r>
          </a:p>
          <a:p>
            <a:pPr>
              <a:lnSpc>
                <a:spcPct val="150000"/>
              </a:lnSpc>
              <a:buFont typeface="Arial" pitchFamily="34" charset="0"/>
              <a:buChar char="•"/>
              <a:defRPr/>
            </a:pPr>
            <a:r>
              <a:rPr lang="en-US" altLang="en-US" sz="2400" noProof="1"/>
              <a:t>These instructions are basically related to communication with I/O devices.</a:t>
            </a:r>
          </a:p>
          <a:p>
            <a:pPr>
              <a:lnSpc>
                <a:spcPct val="150000"/>
              </a:lnSpc>
              <a:buFont typeface="Arial" pitchFamily="34" charset="0"/>
              <a:buChar char="•"/>
              <a:defRPr/>
            </a:pPr>
            <a:r>
              <a:rPr lang="en-US" altLang="en-US" sz="2400" noProof="1"/>
              <a:t>2 instructions: IN &amp; OUT</a:t>
            </a:r>
            <a:endParaRPr lang="en-US" altLang="en-US" sz="2100" noProof="1"/>
          </a:p>
        </p:txBody>
      </p:sp>
      <p:sp>
        <p:nvSpPr>
          <p:cNvPr id="2253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10A63C2-55C1-4C2A-8984-A8169F6988EF}" type="slidenum">
              <a:rPr lang="en-US" altLang="en-US" smtClean="0">
                <a:latin typeface="Comic Sans MS" pitchFamily="66" charset="0"/>
              </a:rPr>
              <a:pPr/>
              <a:t>25</a:t>
            </a:fld>
            <a:endParaRPr lang="en-US" altLang="en-US" smtClean="0">
              <a:latin typeface="Times New Roman" pitchFamily="18" charset="0"/>
            </a:endParaRPr>
          </a:p>
        </p:txBody>
      </p:sp>
      <p:sp>
        <p:nvSpPr>
          <p:cNvPr id="88068" name="Rectangle 3"/>
          <p:cNvSpPr>
            <a:spLocks noGrp="1" noChangeArrowheads="1"/>
          </p:cNvSpPr>
          <p:nvPr>
            <p:ph type="body" idx="1"/>
          </p:nvPr>
        </p:nvSpPr>
        <p:spPr/>
        <p:txBody>
          <a:bodyPr/>
          <a:lstStyle/>
          <a:p>
            <a:pPr>
              <a:buFontTx/>
              <a:buNone/>
              <a:defRPr/>
            </a:pPr>
            <a:r>
              <a:rPr lang="en-US" sz="2800" b="1" dirty="0"/>
              <a:t>6.1.	IN Accumulator, Port Address</a:t>
            </a:r>
          </a:p>
          <a:p>
            <a:pPr marL="715581" indent="-421123">
              <a:defRPr/>
            </a:pPr>
            <a:r>
              <a:rPr lang="en-US" sz="2400" dirty="0"/>
              <a:t>It transfers the operand from specified port to accumulator register.</a:t>
            </a:r>
          </a:p>
          <a:p>
            <a:pPr marL="715581" indent="-421123">
              <a:defRPr/>
            </a:pPr>
            <a:r>
              <a:rPr lang="en-US" sz="2400" dirty="0"/>
              <a:t>E.g.: IN AX, 28 H;		AX          [28H]</a:t>
            </a:r>
            <a:r>
              <a:rPr lang="en-US" sz="2400" baseline="-25000" dirty="0"/>
              <a:t>I/O</a:t>
            </a:r>
          </a:p>
          <a:p>
            <a:pPr>
              <a:buFontTx/>
              <a:buNone/>
              <a:defRPr/>
            </a:pPr>
            <a:endParaRPr lang="en-US" sz="2800" dirty="0"/>
          </a:p>
          <a:p>
            <a:pPr>
              <a:buFontTx/>
              <a:buNone/>
              <a:defRPr/>
            </a:pPr>
            <a:r>
              <a:rPr lang="en-US" sz="2800" dirty="0"/>
              <a:t>6.2. </a:t>
            </a:r>
            <a:r>
              <a:rPr lang="en-US" sz="2800" b="1" dirty="0"/>
              <a:t>OUT Port Address, Accumulator:</a:t>
            </a:r>
          </a:p>
          <a:p>
            <a:pPr marL="715581" indent="-356969">
              <a:defRPr/>
            </a:pPr>
            <a:r>
              <a:rPr lang="en-US" sz="2400" dirty="0"/>
              <a:t>It transfers the operand from accumulator to specified port.</a:t>
            </a:r>
          </a:p>
          <a:p>
            <a:pPr marL="715581" indent="-356969">
              <a:defRPr/>
            </a:pPr>
            <a:r>
              <a:rPr lang="en-US" sz="2400" dirty="0"/>
              <a:t>E.g.: OUT 28 H, AX;	 	[28H]</a:t>
            </a:r>
            <a:r>
              <a:rPr lang="en-US" sz="2400" baseline="-25000" dirty="0"/>
              <a:t>I/O</a:t>
            </a:r>
            <a:r>
              <a:rPr lang="en-US" sz="2400" dirty="0"/>
              <a:t>	AX</a:t>
            </a:r>
          </a:p>
          <a:p>
            <a:pPr marL="715581" indent="-356969">
              <a:buNone/>
              <a:defRPr/>
            </a:pPr>
            <a:endParaRPr lang="en-US" altLang="en-US" sz="2400" noProof="1"/>
          </a:p>
          <a:p>
            <a:pPr marL="715581" indent="-356969">
              <a:buNone/>
              <a:defRPr/>
            </a:pPr>
            <a:r>
              <a:rPr lang="en-US" altLang="en-US" sz="2400" u="sng" noProof="1"/>
              <a:t>Port can be a 8 bit or 16 bit port.</a:t>
            </a:r>
          </a:p>
        </p:txBody>
      </p:sp>
      <p:sp>
        <p:nvSpPr>
          <p:cNvPr id="2355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23557" name="Straight Arrow Connector 6"/>
          <p:cNvCxnSpPr>
            <a:cxnSpLocks noChangeShapeType="1"/>
          </p:cNvCxnSpPr>
          <p:nvPr/>
        </p:nvCxnSpPr>
        <p:spPr bwMode="auto">
          <a:xfrm rot="10800000">
            <a:off x="5851510" y="2686131"/>
            <a:ext cx="759618"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3558" name="Straight Arrow Connector 7"/>
          <p:cNvCxnSpPr>
            <a:cxnSpLocks noChangeShapeType="1"/>
          </p:cNvCxnSpPr>
          <p:nvPr/>
        </p:nvCxnSpPr>
        <p:spPr bwMode="auto">
          <a:xfrm rot="10800000">
            <a:off x="6443498" y="4953179"/>
            <a:ext cx="759618"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DCDDABB7-94A2-4BAA-B938-D6B984692173}" type="slidenum">
              <a:rPr lang="en-US" altLang="en-US" smtClean="0">
                <a:latin typeface="Comic Sans MS" pitchFamily="66" charset="0"/>
              </a:rPr>
              <a:pPr/>
              <a:t>26</a:t>
            </a:fld>
            <a:endParaRPr lang="en-US" altLang="en-US" smtClean="0">
              <a:latin typeface="Times New Roman" pitchFamily="18" charset="0"/>
            </a:endParaRPr>
          </a:p>
        </p:txBody>
      </p:sp>
      <p:sp>
        <p:nvSpPr>
          <p:cNvPr id="88068" name="Rectangle 3"/>
          <p:cNvSpPr>
            <a:spLocks noGrp="1" noChangeArrowheads="1"/>
          </p:cNvSpPr>
          <p:nvPr>
            <p:ph type="body" idx="1"/>
          </p:nvPr>
        </p:nvSpPr>
        <p:spPr/>
        <p:txBody>
          <a:bodyPr/>
          <a:lstStyle/>
          <a:p>
            <a:pPr marL="532984" indent="-532984">
              <a:buFontTx/>
              <a:buAutoNum type="arabicPeriod" startAt="7"/>
              <a:defRPr/>
            </a:pPr>
            <a:r>
              <a:rPr lang="en-US" b="1" dirty="0" smtClean="0"/>
              <a:t>Address Object	</a:t>
            </a:r>
          </a:p>
          <a:p>
            <a:pPr marL="712290">
              <a:defRPr/>
            </a:pPr>
            <a:r>
              <a:rPr lang="en-US" dirty="0" smtClean="0"/>
              <a:t>These instructions manipulate the addresses of the variables, rather than the contents or values of the variables.</a:t>
            </a:r>
          </a:p>
          <a:p>
            <a:pPr marL="712290">
              <a:defRPr/>
            </a:pPr>
            <a:r>
              <a:rPr lang="en-US" altLang="en-US" noProof="1" smtClean="0"/>
              <a:t>These are mainly used for list processing, based variables and string operation.</a:t>
            </a:r>
          </a:p>
          <a:p>
            <a:pPr marL="712290">
              <a:defRPr/>
            </a:pPr>
            <a:r>
              <a:rPr lang="en-US" altLang="en-US" noProof="1" smtClean="0"/>
              <a:t> 3types: </a:t>
            </a:r>
          </a:p>
          <a:p>
            <a:pPr marL="1126833" lvl="1">
              <a:buFont typeface="Wingdings" pitchFamily="2" charset="2"/>
              <a:buChar char="Ø"/>
              <a:defRPr/>
            </a:pPr>
            <a:r>
              <a:rPr lang="en-US" altLang="en-US" noProof="1" smtClean="0"/>
              <a:t>LEA: Load Effective Address</a:t>
            </a:r>
          </a:p>
          <a:p>
            <a:pPr marL="1126833" lvl="1">
              <a:buFont typeface="Wingdings" pitchFamily="2" charset="2"/>
              <a:buChar char="Ø"/>
              <a:defRPr/>
            </a:pPr>
            <a:r>
              <a:rPr lang="en-US" altLang="en-US" noProof="1" smtClean="0"/>
              <a:t>LDS: Load pointer with DS</a:t>
            </a:r>
          </a:p>
          <a:p>
            <a:pPr marL="1126833" lvl="1">
              <a:buFont typeface="Wingdings" pitchFamily="2" charset="2"/>
              <a:buChar char="Ø"/>
              <a:defRPr/>
            </a:pPr>
            <a:r>
              <a:rPr lang="en-US" altLang="en-US" noProof="1" smtClean="0"/>
              <a:t>LES: Load pointer using ES</a:t>
            </a:r>
          </a:p>
        </p:txBody>
      </p:sp>
      <p:sp>
        <p:nvSpPr>
          <p:cNvPr id="2458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8524099F-5ABE-4964-AE69-14DF1C30FF6E}" type="slidenum">
              <a:rPr lang="en-US" altLang="en-US" smtClean="0">
                <a:latin typeface="Comic Sans MS" pitchFamily="66" charset="0"/>
              </a:rPr>
              <a:pPr/>
              <a:t>27</a:t>
            </a:fld>
            <a:endParaRPr lang="en-US" altLang="en-US" smtClean="0">
              <a:latin typeface="Times New Roman" pitchFamily="18" charset="0"/>
            </a:endParaRPr>
          </a:p>
        </p:txBody>
      </p:sp>
      <p:sp>
        <p:nvSpPr>
          <p:cNvPr id="88068" name="Rectangle 3"/>
          <p:cNvSpPr>
            <a:spLocks noGrp="1" noChangeArrowheads="1"/>
          </p:cNvSpPr>
          <p:nvPr>
            <p:ph type="body" idx="1"/>
          </p:nvPr>
        </p:nvSpPr>
        <p:spPr/>
        <p:txBody>
          <a:bodyPr/>
          <a:lstStyle/>
          <a:p>
            <a:pPr>
              <a:lnSpc>
                <a:spcPct val="150000"/>
              </a:lnSpc>
              <a:spcBef>
                <a:spcPts val="0"/>
              </a:spcBef>
              <a:buNone/>
              <a:defRPr/>
            </a:pPr>
            <a:r>
              <a:rPr lang="en-US" b="1" dirty="0" smtClean="0"/>
              <a:t>7.1	LEA Register, </a:t>
            </a:r>
            <a:r>
              <a:rPr lang="en-US" b="1" dirty="0" err="1" smtClean="0"/>
              <a:t>Src</a:t>
            </a:r>
            <a:r>
              <a:rPr lang="en-US" b="1" dirty="0" smtClean="0"/>
              <a:t>:</a:t>
            </a:r>
          </a:p>
          <a:p>
            <a:pPr marL="712290">
              <a:lnSpc>
                <a:spcPct val="150000"/>
              </a:lnSpc>
              <a:spcBef>
                <a:spcPts val="0"/>
              </a:spcBef>
              <a:defRPr/>
            </a:pPr>
            <a:r>
              <a:rPr lang="en-US" sz="2400" dirty="0"/>
              <a:t>Load Effective Address.(offset </a:t>
            </a:r>
            <a:r>
              <a:rPr lang="en-US" sz="2400" dirty="0" err="1"/>
              <a:t>addr</a:t>
            </a:r>
            <a:r>
              <a:rPr lang="en-US" sz="2400" dirty="0"/>
              <a:t>.)</a:t>
            </a:r>
          </a:p>
          <a:p>
            <a:pPr marL="712290">
              <a:lnSpc>
                <a:spcPct val="150000"/>
              </a:lnSpc>
              <a:spcBef>
                <a:spcPts val="0"/>
              </a:spcBef>
              <a:defRPr/>
            </a:pPr>
            <a:r>
              <a:rPr lang="en-US" sz="2400" dirty="0"/>
              <a:t>It loads a 16-bit register with the offset address of the data specified by the </a:t>
            </a:r>
            <a:r>
              <a:rPr lang="en-US" sz="2400" dirty="0" err="1"/>
              <a:t>Src</a:t>
            </a:r>
            <a:r>
              <a:rPr lang="en-US" sz="2400" dirty="0"/>
              <a:t>.</a:t>
            </a:r>
          </a:p>
          <a:p>
            <a:pPr marL="712290">
              <a:lnSpc>
                <a:spcPct val="150000"/>
              </a:lnSpc>
              <a:spcBef>
                <a:spcPts val="0"/>
              </a:spcBef>
              <a:defRPr/>
            </a:pPr>
            <a:r>
              <a:rPr lang="en-US" sz="2400" dirty="0"/>
              <a:t>The offset is loaded into index reg. or base pointer </a:t>
            </a:r>
            <a:r>
              <a:rPr lang="en-US" sz="2400" dirty="0" err="1"/>
              <a:t>reg</a:t>
            </a:r>
            <a:r>
              <a:rPr lang="en-US" sz="2400" dirty="0"/>
              <a:t>- SI,DI,BX,BP</a:t>
            </a:r>
          </a:p>
          <a:p>
            <a:pPr marL="712290">
              <a:lnSpc>
                <a:spcPct val="150000"/>
              </a:lnSpc>
              <a:spcBef>
                <a:spcPts val="0"/>
              </a:spcBef>
              <a:defRPr/>
            </a:pPr>
            <a:r>
              <a:rPr lang="en-US" sz="2400" dirty="0"/>
              <a:t>E.g.: LEA AX, COUNT</a:t>
            </a:r>
          </a:p>
          <a:p>
            <a:pPr marL="712290">
              <a:lnSpc>
                <a:spcPct val="150000"/>
              </a:lnSpc>
              <a:spcBef>
                <a:spcPts val="0"/>
              </a:spcBef>
              <a:defRPr/>
            </a:pPr>
            <a:r>
              <a:rPr lang="en-US" sz="2100" dirty="0"/>
              <a:t>This instruction loads AX with the offset of COUNT in DS.</a:t>
            </a:r>
          </a:p>
          <a:p>
            <a:pPr marL="712290">
              <a:lnSpc>
                <a:spcPct val="150000"/>
              </a:lnSpc>
              <a:spcBef>
                <a:spcPts val="0"/>
              </a:spcBef>
              <a:buNone/>
              <a:defRPr/>
            </a:pPr>
            <a:r>
              <a:rPr lang="en-US" altLang="en-US" sz="2100" noProof="1"/>
              <a:t>	AX           </a:t>
            </a:r>
            <a:r>
              <a:rPr lang="en-US" sz="2100" dirty="0"/>
              <a:t>offset of COUNT</a:t>
            </a:r>
            <a:r>
              <a:rPr lang="en-US" altLang="en-US" sz="2100" noProof="1"/>
              <a:t>      </a:t>
            </a:r>
          </a:p>
        </p:txBody>
      </p:sp>
      <p:sp>
        <p:nvSpPr>
          <p:cNvPr id="2560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25605" name="Straight Arrow Connector 5"/>
          <p:cNvCxnSpPr>
            <a:cxnSpLocks noChangeShapeType="1"/>
          </p:cNvCxnSpPr>
          <p:nvPr/>
        </p:nvCxnSpPr>
        <p:spPr bwMode="auto">
          <a:xfrm rot="10800000">
            <a:off x="2069821" y="5814799"/>
            <a:ext cx="520383"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325103" y="1137921"/>
            <a:ext cx="2209753" cy="650239"/>
          </a:xfrm>
        </p:spPr>
        <p:txBody>
          <a:bodyPr/>
          <a:lstStyle/>
          <a:p>
            <a:pPr marL="0" indent="0">
              <a:buNone/>
            </a:pPr>
            <a:r>
              <a:rPr lang="en-US" sz="2000" b="1" dirty="0"/>
              <a:t>LEA </a:t>
            </a:r>
            <a:r>
              <a:rPr lang="en-US" sz="2000" b="1" dirty="0" smtClean="0"/>
              <a:t>AX, count</a:t>
            </a:r>
          </a:p>
          <a:p>
            <a:pPr marL="0" indent="0">
              <a:buNone/>
            </a:pPr>
            <a:r>
              <a:rPr lang="en-US" sz="2000" dirty="0" smtClean="0"/>
              <a:t>If Count = 5051</a:t>
            </a:r>
            <a:endParaRPr lang="en-US" sz="2000" dirty="0"/>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28</a:t>
            </a:fld>
            <a:endParaRPr lang="en-US" altLang="en-US" dirty="0">
              <a:latin typeface="Times New Roman" pitchFamily="18" charset="0"/>
            </a:endParaRPr>
          </a:p>
        </p:txBody>
      </p:sp>
      <p:pic>
        <p:nvPicPr>
          <p:cNvPr id="5" name="Picture 4"/>
          <p:cNvPicPr>
            <a:picLocks noChangeAspect="1"/>
          </p:cNvPicPr>
          <p:nvPr/>
        </p:nvPicPr>
        <p:blipFill rotWithShape="1">
          <a:blip r:embed="rId2"/>
          <a:srcRect r="19725" b="11396"/>
          <a:stretch/>
        </p:blipFill>
        <p:spPr>
          <a:xfrm>
            <a:off x="3310359" y="426717"/>
            <a:ext cx="5856789" cy="6574850"/>
          </a:xfrm>
          <a:prstGeom prst="rect">
            <a:avLst/>
          </a:prstGeom>
        </p:spPr>
      </p:pic>
    </p:spTree>
    <p:extLst>
      <p:ext uri="{BB962C8B-B14F-4D97-AF65-F5344CB8AC3E}">
        <p14:creationId xmlns:p14="http://schemas.microsoft.com/office/powerpoint/2010/main" val="12041626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0F110B30-A8E3-45EC-8839-55272E764B53}" type="slidenum">
              <a:rPr lang="en-US" altLang="en-US" smtClean="0">
                <a:latin typeface="Comic Sans MS" pitchFamily="66" charset="0"/>
              </a:rPr>
              <a:pPr/>
              <a:t>29</a:t>
            </a:fld>
            <a:endParaRPr lang="en-US" altLang="en-US" smtClean="0">
              <a:latin typeface="Times New Roman" pitchFamily="18" charset="0"/>
            </a:endParaRPr>
          </a:p>
        </p:txBody>
      </p:sp>
      <p:sp>
        <p:nvSpPr>
          <p:cNvPr id="22531" name="Rectangle 3"/>
          <p:cNvSpPr>
            <a:spLocks noGrp="1" noChangeArrowheads="1"/>
          </p:cNvSpPr>
          <p:nvPr>
            <p:ph type="body" idx="1"/>
          </p:nvPr>
        </p:nvSpPr>
        <p:spPr/>
        <p:txBody>
          <a:bodyPr/>
          <a:lstStyle/>
          <a:p>
            <a:pPr>
              <a:lnSpc>
                <a:spcPct val="150000"/>
              </a:lnSpc>
              <a:buFontTx/>
              <a:buNone/>
              <a:defRPr/>
            </a:pPr>
            <a:r>
              <a:rPr lang="en-US" b="1" dirty="0" smtClean="0"/>
              <a:t>7.2.	LDS </a:t>
            </a:r>
            <a:r>
              <a:rPr lang="en-US" b="1" dirty="0" err="1" smtClean="0"/>
              <a:t>reg</a:t>
            </a:r>
            <a:r>
              <a:rPr lang="en-US" b="1" dirty="0" smtClean="0"/>
              <a:t>, </a:t>
            </a:r>
            <a:r>
              <a:rPr lang="en-US" b="1" dirty="0" err="1" smtClean="0"/>
              <a:t>Src</a:t>
            </a:r>
            <a:r>
              <a:rPr lang="en-US" b="1" dirty="0" smtClean="0"/>
              <a:t>: Load pointer with DS</a:t>
            </a:r>
          </a:p>
          <a:p>
            <a:pPr marL="649779">
              <a:lnSpc>
                <a:spcPct val="150000"/>
              </a:lnSpc>
              <a:defRPr/>
            </a:pPr>
            <a:r>
              <a:rPr lang="en-US" sz="2100" dirty="0"/>
              <a:t>The </a:t>
            </a:r>
            <a:r>
              <a:rPr lang="en-US" sz="2100" b="1" dirty="0"/>
              <a:t>source is always memory location </a:t>
            </a:r>
            <a:r>
              <a:rPr lang="en-US" sz="2100" dirty="0"/>
              <a:t>&amp; </a:t>
            </a:r>
            <a:r>
              <a:rPr lang="en-US" sz="2100" b="1" dirty="0"/>
              <a:t>DS is used as segment </a:t>
            </a:r>
            <a:r>
              <a:rPr lang="en-US" sz="2100" b="1" dirty="0" err="1"/>
              <a:t>reg</a:t>
            </a:r>
            <a:r>
              <a:rPr lang="en-US" sz="2100" b="1" dirty="0"/>
              <a:t> </a:t>
            </a:r>
            <a:r>
              <a:rPr lang="en-US" sz="2100" dirty="0"/>
              <a:t>for memory.</a:t>
            </a:r>
          </a:p>
          <a:p>
            <a:pPr marL="649779">
              <a:lnSpc>
                <a:spcPct val="150000"/>
              </a:lnSpc>
              <a:defRPr/>
            </a:pPr>
            <a:r>
              <a:rPr lang="en-US" sz="2100" dirty="0"/>
              <a:t>It is a </a:t>
            </a:r>
            <a:r>
              <a:rPr lang="en-US" sz="2100" b="1" dirty="0"/>
              <a:t>2 byte </a:t>
            </a:r>
            <a:r>
              <a:rPr lang="en-US" sz="2100" dirty="0"/>
              <a:t>instruction. </a:t>
            </a:r>
          </a:p>
          <a:p>
            <a:pPr marL="1301204" indent="-532984">
              <a:lnSpc>
                <a:spcPct val="150000"/>
              </a:lnSpc>
              <a:buSzPct val="100000"/>
              <a:buFont typeface="+mj-lt"/>
              <a:buAutoNum type="romanLcPeriod"/>
              <a:defRPr/>
            </a:pPr>
            <a:r>
              <a:rPr lang="en-US" sz="2100" dirty="0"/>
              <a:t>It copies a </a:t>
            </a:r>
            <a:r>
              <a:rPr lang="en-US" sz="2100" dirty="0">
                <a:solidFill>
                  <a:srgbClr val="FF0000"/>
                </a:solidFill>
              </a:rPr>
              <a:t>word from 2 memory locations into </a:t>
            </a:r>
            <a:r>
              <a:rPr lang="en-US" sz="2100" dirty="0" err="1">
                <a:solidFill>
                  <a:srgbClr val="FF0000"/>
                </a:solidFill>
              </a:rPr>
              <a:t>reg</a:t>
            </a:r>
            <a:r>
              <a:rPr lang="en-US" sz="2100" dirty="0">
                <a:solidFill>
                  <a:srgbClr val="FF0000"/>
                </a:solidFill>
              </a:rPr>
              <a:t> specified in the instruction.</a:t>
            </a:r>
          </a:p>
          <a:p>
            <a:pPr marL="1301204" indent="-532984">
              <a:lnSpc>
                <a:spcPct val="150000"/>
              </a:lnSpc>
              <a:buSzPct val="100000"/>
              <a:buFont typeface="+mj-lt"/>
              <a:buAutoNum type="romanLcPeriod"/>
              <a:defRPr/>
            </a:pPr>
            <a:r>
              <a:rPr lang="en-US" sz="2100" dirty="0"/>
              <a:t>It copies a word from the </a:t>
            </a:r>
            <a:r>
              <a:rPr lang="en-US" sz="2100" dirty="0">
                <a:solidFill>
                  <a:srgbClr val="FF0000"/>
                </a:solidFill>
              </a:rPr>
              <a:t>next 2 memory locations into DS </a:t>
            </a:r>
            <a:r>
              <a:rPr lang="en-US" sz="2100" dirty="0" err="1">
                <a:solidFill>
                  <a:srgbClr val="FF0000"/>
                </a:solidFill>
              </a:rPr>
              <a:t>reg</a:t>
            </a:r>
            <a:endParaRPr lang="en-US" sz="2100" dirty="0">
              <a:solidFill>
                <a:srgbClr val="FF0000"/>
              </a:solidFill>
            </a:endParaRPr>
          </a:p>
          <a:p>
            <a:pPr marL="649779">
              <a:lnSpc>
                <a:spcPct val="150000"/>
              </a:lnSpc>
              <a:defRPr/>
            </a:pPr>
            <a:r>
              <a:rPr lang="en-US" sz="2100" dirty="0"/>
              <a:t>It loads </a:t>
            </a:r>
            <a:r>
              <a:rPr lang="en-US" sz="2100" u="sng" dirty="0"/>
              <a:t>32-bit pointer from memory source to destination register and DS.</a:t>
            </a:r>
          </a:p>
        </p:txBody>
      </p:sp>
      <p:sp>
        <p:nvSpPr>
          <p:cNvPr id="2662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5F12340A-B2EC-4F9E-863D-16E5C501CFAF}" type="slidenum">
              <a:rPr lang="en-US" altLang="en-US" smtClean="0">
                <a:latin typeface="Comic Sans MS" pitchFamily="66" charset="0"/>
              </a:rPr>
              <a:pPr/>
              <a:t>3</a:t>
            </a:fld>
            <a:endParaRPr lang="en-US" altLang="en-US" smtClean="0">
              <a:latin typeface="Times New Roman" pitchFamily="18" charset="0"/>
            </a:endParaRPr>
          </a:p>
        </p:txBody>
      </p:sp>
      <p:sp>
        <p:nvSpPr>
          <p:cNvPr id="6147" name="Rectangle 3"/>
          <p:cNvSpPr>
            <a:spLocks noGrp="1" noChangeArrowheads="1"/>
          </p:cNvSpPr>
          <p:nvPr>
            <p:ph type="body" idx="1"/>
          </p:nvPr>
        </p:nvSpPr>
        <p:spPr>
          <a:xfrm>
            <a:off x="171133" y="1137920"/>
            <a:ext cx="9132888" cy="794175"/>
          </a:xfrm>
        </p:spPr>
        <p:txBody>
          <a:bodyPr/>
          <a:lstStyle/>
          <a:p>
            <a:pPr>
              <a:buFontTx/>
              <a:buNone/>
            </a:pPr>
            <a:r>
              <a:rPr lang="en-US" altLang="en-US" sz="2800" b="1" dirty="0"/>
              <a:t>Classification of Instruction Set</a:t>
            </a:r>
          </a:p>
        </p:txBody>
      </p:sp>
      <p:sp>
        <p:nvSpPr>
          <p:cNvPr id="614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
        <p:nvSpPr>
          <p:cNvPr id="5" name="Rectangle 3"/>
          <p:cNvSpPr txBox="1">
            <a:spLocks noChangeArrowheads="1"/>
          </p:cNvSpPr>
          <p:nvPr/>
        </p:nvSpPr>
        <p:spPr bwMode="auto">
          <a:xfrm>
            <a:off x="227740" y="2350733"/>
            <a:ext cx="9428326" cy="2027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753" tIns="47375" rIns="94753" bIns="47375" numCol="2"/>
          <a:lstStyle>
            <a:lvl1pPr marL="342900" indent="-342900" algn="l" rtl="0" eaLnBrk="0" fontAlgn="base" hangingPunct="0">
              <a:spcBef>
                <a:spcPct val="20000"/>
              </a:spcBef>
              <a:spcAft>
                <a:spcPct val="0"/>
              </a:spcAft>
              <a:buClr>
                <a:srgbClr val="9900CC"/>
              </a:buClr>
              <a:buSzPct val="130000"/>
              <a:buChar char="•"/>
              <a:defRPr sz="2600">
                <a:solidFill>
                  <a:schemeClr val="tx1"/>
                </a:solidFill>
                <a:latin typeface="+mn-lt"/>
                <a:ea typeface="Times New Roman (Arabic)"/>
                <a:cs typeface="+mn-cs"/>
              </a:defRPr>
            </a:lvl1pPr>
            <a:lvl2pPr marL="742950" indent="-285750" algn="l" rtl="0" eaLnBrk="0" fontAlgn="base" hangingPunct="0">
              <a:spcBef>
                <a:spcPct val="20000"/>
              </a:spcBef>
              <a:spcAft>
                <a:spcPct val="0"/>
              </a:spcAft>
              <a:buClr>
                <a:srgbClr val="FF0066"/>
              </a:buClr>
              <a:buChar char="–"/>
              <a:defRPr sz="2400">
                <a:solidFill>
                  <a:schemeClr val="tx1"/>
                </a:solidFill>
                <a:latin typeface="+mn-lt"/>
                <a:ea typeface="Times New Roman (Arabic)"/>
                <a:cs typeface="+mn-cs"/>
              </a:defRPr>
            </a:lvl2pPr>
            <a:lvl3pPr marL="1143000" indent="-228600" algn="l" rtl="0" eaLnBrk="0" fontAlgn="base" hangingPunct="0">
              <a:spcBef>
                <a:spcPct val="20000"/>
              </a:spcBef>
              <a:spcAft>
                <a:spcPct val="0"/>
              </a:spcAft>
              <a:buClr>
                <a:srgbClr val="000000"/>
              </a:buClr>
              <a:buChar char="•"/>
              <a:defRPr sz="2000">
                <a:solidFill>
                  <a:schemeClr val="tx1"/>
                </a:solidFill>
                <a:latin typeface="+mn-lt"/>
                <a:ea typeface="Times New Roman (Arabic)"/>
                <a:cs typeface="+mn-cs"/>
              </a:defRPr>
            </a:lvl3pPr>
            <a:lvl4pPr marL="1600200" indent="-228600" algn="l" rtl="0" eaLnBrk="0" fontAlgn="base" hangingPunct="0">
              <a:spcBef>
                <a:spcPct val="20000"/>
              </a:spcBef>
              <a:spcAft>
                <a:spcPct val="0"/>
              </a:spcAft>
              <a:buClr>
                <a:srgbClr val="33CC33"/>
              </a:buClr>
              <a:buChar char="–"/>
              <a:defRPr sz="2000">
                <a:solidFill>
                  <a:schemeClr val="tx1"/>
                </a:solidFill>
                <a:latin typeface="+mn-lt"/>
                <a:ea typeface="Times New Roman (Arabic)"/>
                <a:cs typeface="+mn-cs"/>
              </a:defRPr>
            </a:lvl4pPr>
            <a:lvl5pPr marL="2057400" indent="-228600" algn="l" rtl="0" eaLnBrk="0" fontAlgn="base" hangingPunct="0">
              <a:spcBef>
                <a:spcPct val="20000"/>
              </a:spcBef>
              <a:spcAft>
                <a:spcPct val="0"/>
              </a:spcAft>
              <a:buChar char="»"/>
              <a:defRPr sz="2000">
                <a:solidFill>
                  <a:schemeClr val="tx1"/>
                </a:solidFill>
                <a:latin typeface="+mn-lt"/>
                <a:ea typeface="Times New Roman (Arabic)"/>
                <a:cs typeface="+mn-cs"/>
              </a:defRPr>
            </a:lvl5pPr>
            <a:lvl6pPr marL="2514600" indent="-228600" algn="l" rtl="0" eaLnBrk="0" fontAlgn="base" hangingPunct="0">
              <a:spcBef>
                <a:spcPct val="20000"/>
              </a:spcBef>
              <a:spcAft>
                <a:spcPct val="0"/>
              </a:spcAft>
              <a:buChar char="»"/>
              <a:defRPr>
                <a:solidFill>
                  <a:schemeClr val="tx1"/>
                </a:solidFill>
                <a:latin typeface="+mn-lt"/>
                <a:cs typeface="+mn-cs"/>
              </a:defRPr>
            </a:lvl6pPr>
            <a:lvl7pPr marL="2971800" indent="-228600" algn="l" rtl="0" eaLnBrk="0" fontAlgn="base" hangingPunct="0">
              <a:spcBef>
                <a:spcPct val="20000"/>
              </a:spcBef>
              <a:spcAft>
                <a:spcPct val="0"/>
              </a:spcAft>
              <a:buChar char="»"/>
              <a:defRPr>
                <a:solidFill>
                  <a:schemeClr val="tx1"/>
                </a:solidFill>
                <a:latin typeface="+mn-lt"/>
                <a:cs typeface="+mn-cs"/>
              </a:defRPr>
            </a:lvl7pPr>
            <a:lvl8pPr marL="3429000" indent="-228600" algn="l" rtl="0" eaLnBrk="0" fontAlgn="base" hangingPunct="0">
              <a:spcBef>
                <a:spcPct val="20000"/>
              </a:spcBef>
              <a:spcAft>
                <a:spcPct val="0"/>
              </a:spcAft>
              <a:buChar char="»"/>
              <a:defRPr>
                <a:solidFill>
                  <a:schemeClr val="tx1"/>
                </a:solidFill>
                <a:latin typeface="+mn-lt"/>
                <a:cs typeface="+mn-cs"/>
              </a:defRPr>
            </a:lvl8pPr>
            <a:lvl9pPr marL="3886200" indent="-228600" algn="l" rtl="0" eaLnBrk="0" fontAlgn="base" hangingPunct="0">
              <a:spcBef>
                <a:spcPct val="20000"/>
              </a:spcBef>
              <a:spcAft>
                <a:spcPct val="0"/>
              </a:spcAft>
              <a:buChar char="»"/>
              <a:defRPr>
                <a:solidFill>
                  <a:schemeClr val="tx1"/>
                </a:solidFill>
                <a:latin typeface="+mn-lt"/>
                <a:cs typeface="+mn-cs"/>
              </a:defRPr>
            </a:lvl9pPr>
          </a:lstStyle>
          <a:p>
            <a:pPr marL="481988" indent="-481988">
              <a:lnSpc>
                <a:spcPct val="150000"/>
              </a:lnSpc>
              <a:buFontTx/>
              <a:buAutoNum type="arabicPeriod"/>
              <a:defRPr/>
            </a:pPr>
            <a:r>
              <a:rPr lang="en-US" sz="2400" dirty="0"/>
              <a:t>Data Transfer Instructions</a:t>
            </a:r>
          </a:p>
          <a:p>
            <a:pPr marL="481988" indent="-481988">
              <a:lnSpc>
                <a:spcPct val="150000"/>
              </a:lnSpc>
              <a:buFontTx/>
              <a:buAutoNum type="arabicPeriod"/>
              <a:defRPr/>
            </a:pPr>
            <a:r>
              <a:rPr lang="en-US" sz="2400" dirty="0"/>
              <a:t>Arithmetic Instructions</a:t>
            </a:r>
          </a:p>
          <a:p>
            <a:pPr marL="481988" indent="-481988">
              <a:lnSpc>
                <a:spcPct val="150000"/>
              </a:lnSpc>
              <a:buFontTx/>
              <a:buAutoNum type="arabicPeriod"/>
              <a:defRPr/>
            </a:pPr>
            <a:r>
              <a:rPr lang="en-US" sz="2400" dirty="0"/>
              <a:t>Bit Manipulation Instructions</a:t>
            </a:r>
          </a:p>
          <a:p>
            <a:pPr marL="481988" indent="-481988">
              <a:lnSpc>
                <a:spcPct val="150000"/>
              </a:lnSpc>
              <a:buFontTx/>
              <a:buAutoNum type="arabicPeriod"/>
              <a:defRPr/>
            </a:pPr>
            <a:r>
              <a:rPr lang="en-US" sz="2400" dirty="0"/>
              <a:t>String Instructions</a:t>
            </a:r>
          </a:p>
          <a:p>
            <a:pPr marL="481988" indent="-481988">
              <a:lnSpc>
                <a:spcPct val="150000"/>
              </a:lnSpc>
              <a:buFontTx/>
              <a:buAutoNum type="arabicPeriod"/>
              <a:defRPr/>
            </a:pPr>
            <a:r>
              <a:rPr lang="en-US" sz="2400" dirty="0"/>
              <a:t>Program Execution Transfer Instructions</a:t>
            </a:r>
          </a:p>
          <a:p>
            <a:pPr marL="481988" indent="-481988">
              <a:lnSpc>
                <a:spcPct val="150000"/>
              </a:lnSpc>
              <a:buFontTx/>
              <a:buAutoNum type="arabicPeriod"/>
              <a:defRPr/>
            </a:pPr>
            <a:r>
              <a:rPr lang="en-US" sz="2400" dirty="0"/>
              <a:t>Processor Control Instructions</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378F4AA3-AD71-4C8A-A9FA-47534A18D364}" type="slidenum">
              <a:rPr lang="en-US" altLang="en-US" smtClean="0">
                <a:latin typeface="Comic Sans MS" pitchFamily="66" charset="0"/>
              </a:rPr>
              <a:pPr/>
              <a:t>30</a:t>
            </a:fld>
            <a:endParaRPr lang="en-US" altLang="en-US" smtClean="0">
              <a:latin typeface="Times New Roman" pitchFamily="18" charset="0"/>
            </a:endParaRPr>
          </a:p>
        </p:txBody>
      </p:sp>
      <p:sp>
        <p:nvSpPr>
          <p:cNvPr id="22531" name="Rectangle 3"/>
          <p:cNvSpPr>
            <a:spLocks noGrp="1" noChangeArrowheads="1"/>
          </p:cNvSpPr>
          <p:nvPr>
            <p:ph type="body" idx="1"/>
          </p:nvPr>
        </p:nvSpPr>
        <p:spPr/>
        <p:txBody>
          <a:bodyPr/>
          <a:lstStyle/>
          <a:p>
            <a:pPr>
              <a:buFontTx/>
              <a:buNone/>
              <a:defRPr/>
            </a:pPr>
            <a:r>
              <a:rPr lang="en-US" b="1" dirty="0" smtClean="0"/>
              <a:t>7.2.	LDS </a:t>
            </a:r>
            <a:r>
              <a:rPr lang="en-US" b="1" dirty="0" err="1" smtClean="0"/>
              <a:t>reg</a:t>
            </a:r>
            <a:r>
              <a:rPr lang="en-US" b="1" dirty="0" smtClean="0"/>
              <a:t>, </a:t>
            </a:r>
            <a:r>
              <a:rPr lang="en-US" b="1" dirty="0" err="1" smtClean="0"/>
              <a:t>Src</a:t>
            </a:r>
            <a:r>
              <a:rPr lang="en-US" b="1" dirty="0" smtClean="0"/>
              <a:t>: Load pointer with DS</a:t>
            </a:r>
          </a:p>
          <a:p>
            <a:pPr marL="715581">
              <a:lnSpc>
                <a:spcPct val="150000"/>
              </a:lnSpc>
              <a:defRPr/>
            </a:pPr>
            <a:r>
              <a:rPr lang="en-US" sz="2100" dirty="0"/>
              <a:t>The offset </a:t>
            </a:r>
            <a:r>
              <a:rPr lang="en-US" sz="2100" dirty="0" err="1"/>
              <a:t>addr</a:t>
            </a:r>
            <a:r>
              <a:rPr lang="en-US" sz="2100" dirty="0"/>
              <a:t>. is placed in the destination register and the segment </a:t>
            </a:r>
            <a:r>
              <a:rPr lang="en-US" sz="2100" dirty="0" err="1"/>
              <a:t>addr</a:t>
            </a:r>
            <a:r>
              <a:rPr lang="en-US" sz="2100" dirty="0"/>
              <a:t>. is placed in DS.</a:t>
            </a:r>
          </a:p>
          <a:p>
            <a:pPr marL="715581">
              <a:lnSpc>
                <a:spcPct val="150000"/>
              </a:lnSpc>
              <a:defRPr/>
            </a:pPr>
            <a:r>
              <a:rPr lang="en-US" sz="2100" dirty="0"/>
              <a:t>To use this instruction the </a:t>
            </a:r>
            <a:r>
              <a:rPr lang="en-US" sz="2100" dirty="0">
                <a:solidFill>
                  <a:srgbClr val="FF0000"/>
                </a:solidFill>
              </a:rPr>
              <a:t>word at the lower memory address must contain the offset </a:t>
            </a:r>
            <a:r>
              <a:rPr lang="en-US" sz="2100" dirty="0" err="1">
                <a:solidFill>
                  <a:srgbClr val="FF0000"/>
                </a:solidFill>
              </a:rPr>
              <a:t>addr</a:t>
            </a:r>
            <a:r>
              <a:rPr lang="en-US" sz="2100" dirty="0">
                <a:solidFill>
                  <a:srgbClr val="FF0000"/>
                </a:solidFill>
              </a:rPr>
              <a:t> and the word at the higher address must contain the segment </a:t>
            </a:r>
            <a:r>
              <a:rPr lang="en-US" sz="2100" dirty="0" err="1">
                <a:solidFill>
                  <a:srgbClr val="FF0000"/>
                </a:solidFill>
              </a:rPr>
              <a:t>addr</a:t>
            </a:r>
            <a:r>
              <a:rPr lang="en-US" sz="2100" dirty="0"/>
              <a:t>.</a:t>
            </a:r>
          </a:p>
          <a:p>
            <a:pPr marL="715581">
              <a:lnSpc>
                <a:spcPct val="150000"/>
              </a:lnSpc>
              <a:defRPr/>
            </a:pPr>
            <a:r>
              <a:rPr lang="pt-BR" sz="2100" dirty="0"/>
              <a:t>E.g.: LDS BX, [0301 H]   </a:t>
            </a:r>
          </a:p>
          <a:p>
            <a:pPr marL="715581">
              <a:lnSpc>
                <a:spcPct val="150000"/>
              </a:lnSpc>
              <a:buNone/>
              <a:defRPr/>
            </a:pPr>
            <a:r>
              <a:rPr lang="pt-BR" altLang="en-US" sz="2100" noProof="1"/>
              <a:t>	BX	        {DS:[0301H], DS:[0301H +1]}</a:t>
            </a:r>
          </a:p>
          <a:p>
            <a:pPr marL="715581">
              <a:lnSpc>
                <a:spcPct val="150000"/>
              </a:lnSpc>
              <a:buNone/>
              <a:defRPr/>
            </a:pPr>
            <a:r>
              <a:rPr lang="pt-BR" altLang="en-US" sz="2100" noProof="1"/>
              <a:t>	DS 	        {DS:[0301H+2], DS:[0301H +3]}</a:t>
            </a:r>
          </a:p>
        </p:txBody>
      </p:sp>
      <p:sp>
        <p:nvSpPr>
          <p:cNvPr id="2765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27653" name="Straight Arrow Connector 6"/>
          <p:cNvCxnSpPr>
            <a:cxnSpLocks noChangeShapeType="1"/>
          </p:cNvCxnSpPr>
          <p:nvPr/>
        </p:nvCxnSpPr>
        <p:spPr bwMode="auto">
          <a:xfrm rot="10800000">
            <a:off x="2268381" y="5042746"/>
            <a:ext cx="626903"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7654" name="Straight Arrow Connector 7"/>
          <p:cNvCxnSpPr>
            <a:cxnSpLocks noChangeShapeType="1"/>
          </p:cNvCxnSpPr>
          <p:nvPr/>
        </p:nvCxnSpPr>
        <p:spPr bwMode="auto">
          <a:xfrm rot="10800000">
            <a:off x="2217739" y="5584613"/>
            <a:ext cx="625158"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356815" y="1168737"/>
            <a:ext cx="2754133" cy="760453"/>
          </a:xfrm>
        </p:spPr>
        <p:txBody>
          <a:bodyPr/>
          <a:lstStyle/>
          <a:p>
            <a:pPr marL="0" indent="0">
              <a:buNone/>
            </a:pPr>
            <a:r>
              <a:rPr lang="en-US" sz="2000" dirty="0" smtClean="0"/>
              <a:t>LDS BX, count</a:t>
            </a:r>
            <a:endParaRPr lang="en-US" sz="2000" dirty="0"/>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31</a:t>
            </a:fld>
            <a:endParaRPr lang="en-US" altLang="en-US" dirty="0">
              <a:latin typeface="Times New Roman" pitchFamily="18" charset="0"/>
            </a:endParaRPr>
          </a:p>
        </p:txBody>
      </p:sp>
      <p:pic>
        <p:nvPicPr>
          <p:cNvPr id="5" name="Picture 4"/>
          <p:cNvPicPr>
            <a:picLocks noChangeAspect="1"/>
          </p:cNvPicPr>
          <p:nvPr/>
        </p:nvPicPr>
        <p:blipFill rotWithShape="1">
          <a:blip r:embed="rId2"/>
          <a:srcRect l="2149" r="2487" b="8774"/>
          <a:stretch/>
        </p:blipFill>
        <p:spPr>
          <a:xfrm>
            <a:off x="2852530" y="437217"/>
            <a:ext cx="6530009" cy="6288705"/>
          </a:xfrm>
          <a:prstGeom prst="rect">
            <a:avLst/>
          </a:prstGeom>
        </p:spPr>
      </p:pic>
      <p:sp>
        <p:nvSpPr>
          <p:cNvPr id="6" name="TextBox 5"/>
          <p:cNvSpPr txBox="1"/>
          <p:nvPr/>
        </p:nvSpPr>
        <p:spPr>
          <a:xfrm>
            <a:off x="256430" y="3581569"/>
            <a:ext cx="3754877" cy="1323439"/>
          </a:xfrm>
          <a:prstGeom prst="rect">
            <a:avLst/>
          </a:prstGeom>
          <a:noFill/>
        </p:spPr>
        <p:txBody>
          <a:bodyPr wrap="square" rtlCol="0">
            <a:spAutoFit/>
          </a:bodyPr>
          <a:lstStyle/>
          <a:p>
            <a:r>
              <a:rPr lang="en-US" sz="2000" b="1" dirty="0" smtClean="0">
                <a:solidFill>
                  <a:srgbClr val="C00000"/>
                </a:solidFill>
              </a:rPr>
              <a:t>Physical Address </a:t>
            </a:r>
          </a:p>
          <a:p>
            <a:r>
              <a:rPr lang="en-US" sz="2000" b="1" dirty="0">
                <a:solidFill>
                  <a:srgbClr val="C00000"/>
                </a:solidFill>
              </a:rPr>
              <a:t> </a:t>
            </a:r>
            <a:r>
              <a:rPr lang="en-US" sz="2000" b="1" dirty="0" smtClean="0">
                <a:solidFill>
                  <a:srgbClr val="C00000"/>
                </a:solidFill>
              </a:rPr>
              <a:t>  2 3 1 4 0 H </a:t>
            </a:r>
          </a:p>
          <a:p>
            <a:r>
              <a:rPr lang="en-US" sz="2000" b="1" dirty="0" smtClean="0">
                <a:solidFill>
                  <a:srgbClr val="C00000"/>
                </a:solidFill>
                <a:sym typeface="Wingdings" panose="05000000000000000000" pitchFamily="2" charset="2"/>
              </a:rPr>
              <a:t>+    2 0 4 5</a:t>
            </a:r>
            <a:r>
              <a:rPr lang="en-US" sz="2000" b="1" dirty="0" smtClean="0">
                <a:solidFill>
                  <a:srgbClr val="C00000"/>
                </a:solidFill>
              </a:rPr>
              <a:t> H </a:t>
            </a:r>
            <a:endParaRPr lang="en-US" sz="2000" b="1" dirty="0" smtClean="0">
              <a:solidFill>
                <a:srgbClr val="C00000"/>
              </a:solidFill>
              <a:sym typeface="Wingdings" panose="05000000000000000000" pitchFamily="2" charset="2"/>
            </a:endParaRPr>
          </a:p>
          <a:p>
            <a:r>
              <a:rPr lang="en-US" sz="2000" b="1" dirty="0">
                <a:solidFill>
                  <a:srgbClr val="C00000"/>
                </a:solidFill>
                <a:sym typeface="Wingdings" panose="05000000000000000000" pitchFamily="2" charset="2"/>
              </a:rPr>
              <a:t> </a:t>
            </a:r>
            <a:r>
              <a:rPr lang="en-US" sz="2000" b="1" dirty="0" smtClean="0">
                <a:solidFill>
                  <a:srgbClr val="C00000"/>
                </a:solidFill>
                <a:sym typeface="Wingdings" panose="05000000000000000000" pitchFamily="2" charset="2"/>
              </a:rPr>
              <a:t>  2 5 1 8 5 H</a:t>
            </a:r>
            <a:endParaRPr lang="en-US" sz="2000" b="1" dirty="0">
              <a:solidFill>
                <a:srgbClr val="C00000"/>
              </a:solidFill>
            </a:endParaRPr>
          </a:p>
        </p:txBody>
      </p:sp>
      <p:cxnSp>
        <p:nvCxnSpPr>
          <p:cNvPr id="7" name="Straight Connector 6"/>
          <p:cNvCxnSpPr/>
          <p:nvPr/>
        </p:nvCxnSpPr>
        <p:spPr bwMode="auto">
          <a:xfrm>
            <a:off x="510205" y="4520822"/>
            <a:ext cx="1638635"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8" name="TextBox 7"/>
          <p:cNvSpPr txBox="1"/>
          <p:nvPr/>
        </p:nvSpPr>
        <p:spPr>
          <a:xfrm>
            <a:off x="129528" y="1929190"/>
            <a:ext cx="3004280" cy="1323439"/>
          </a:xfrm>
          <a:prstGeom prst="rect">
            <a:avLst/>
          </a:prstGeom>
          <a:noFill/>
        </p:spPr>
        <p:txBody>
          <a:bodyPr wrap="square" rtlCol="0">
            <a:spAutoFit/>
          </a:bodyPr>
          <a:lstStyle/>
          <a:p>
            <a:pPr marL="342900" indent="-342900">
              <a:buFont typeface="Wingdings" panose="05000000000000000000" pitchFamily="2" charset="2"/>
              <a:buChar char="Ø"/>
            </a:pPr>
            <a:r>
              <a:rPr lang="en-US" sz="2000" dirty="0" smtClean="0"/>
              <a:t>Count = 2045</a:t>
            </a:r>
          </a:p>
          <a:p>
            <a:pPr marL="342900" indent="-342900">
              <a:buFont typeface="Wingdings" panose="05000000000000000000" pitchFamily="2" charset="2"/>
              <a:buChar char="Ø"/>
            </a:pPr>
            <a:r>
              <a:rPr lang="en-US" sz="2000" dirty="0" smtClean="0"/>
              <a:t>DS = 2314;  CS = 2105H and IP = 187AH; ES = 2010H</a:t>
            </a:r>
            <a:endParaRPr lang="en-US" sz="2000" dirty="0"/>
          </a:p>
        </p:txBody>
      </p:sp>
    </p:spTree>
    <p:extLst>
      <p:ext uri="{BB962C8B-B14F-4D97-AF65-F5344CB8AC3E}">
        <p14:creationId xmlns:p14="http://schemas.microsoft.com/office/powerpoint/2010/main" val="40026005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C6856B79-7026-421D-8E93-6ED766659A56}" type="slidenum">
              <a:rPr lang="en-US" altLang="en-US" smtClean="0">
                <a:latin typeface="Comic Sans MS" pitchFamily="66" charset="0"/>
              </a:rPr>
              <a:pPr/>
              <a:t>32</a:t>
            </a:fld>
            <a:endParaRPr lang="en-US" altLang="en-US" smtClean="0">
              <a:latin typeface="Times New Roman" pitchFamily="18" charset="0"/>
            </a:endParaRPr>
          </a:p>
        </p:txBody>
      </p:sp>
      <p:sp>
        <p:nvSpPr>
          <p:cNvPr id="23555" name="Rectangle 3"/>
          <p:cNvSpPr>
            <a:spLocks noGrp="1" noChangeArrowheads="1"/>
          </p:cNvSpPr>
          <p:nvPr>
            <p:ph type="body" idx="1"/>
          </p:nvPr>
        </p:nvSpPr>
        <p:spPr>
          <a:xfrm>
            <a:off x="754381" y="1137921"/>
            <a:ext cx="8834280" cy="5445760"/>
          </a:xfrm>
        </p:spPr>
        <p:txBody>
          <a:bodyPr/>
          <a:lstStyle/>
          <a:p>
            <a:pPr>
              <a:buFontTx/>
              <a:buNone/>
              <a:defRPr/>
            </a:pPr>
            <a:r>
              <a:rPr lang="en-US" b="1" dirty="0" smtClean="0"/>
              <a:t>7.3.	LES </a:t>
            </a:r>
            <a:r>
              <a:rPr lang="en-US" b="1" dirty="0" err="1" smtClean="0"/>
              <a:t>reg</a:t>
            </a:r>
            <a:r>
              <a:rPr lang="en-US" b="1" dirty="0" smtClean="0"/>
              <a:t>, </a:t>
            </a:r>
            <a:r>
              <a:rPr lang="en-US" b="1" dirty="0" err="1" smtClean="0"/>
              <a:t>Src</a:t>
            </a:r>
            <a:r>
              <a:rPr lang="en-US" b="1" dirty="0" smtClean="0"/>
              <a:t>: Load pointer using ES</a:t>
            </a:r>
          </a:p>
          <a:p>
            <a:pPr marL="649779">
              <a:lnSpc>
                <a:spcPct val="150000"/>
              </a:lnSpc>
              <a:defRPr/>
            </a:pPr>
            <a:r>
              <a:rPr lang="en-US" sz="2100" dirty="0"/>
              <a:t>The source is always memory location.</a:t>
            </a:r>
          </a:p>
          <a:p>
            <a:pPr marL="649779">
              <a:lnSpc>
                <a:spcPct val="150000"/>
              </a:lnSpc>
              <a:defRPr/>
            </a:pPr>
            <a:r>
              <a:rPr lang="en-US" sz="2100" dirty="0"/>
              <a:t>It is a 2 byte instruction. </a:t>
            </a:r>
          </a:p>
          <a:p>
            <a:pPr marL="1301204" indent="-532984">
              <a:lnSpc>
                <a:spcPct val="150000"/>
              </a:lnSpc>
              <a:buSzPct val="100000"/>
              <a:buFont typeface="+mj-lt"/>
              <a:buAutoNum type="romanLcPeriod"/>
              <a:defRPr/>
            </a:pPr>
            <a:r>
              <a:rPr lang="en-US" sz="2100" dirty="0"/>
              <a:t>It copies a </a:t>
            </a:r>
            <a:r>
              <a:rPr lang="en-US" sz="2100" dirty="0">
                <a:solidFill>
                  <a:srgbClr val="FF0000"/>
                </a:solidFill>
              </a:rPr>
              <a:t>word from 2 memory locations into </a:t>
            </a:r>
            <a:r>
              <a:rPr lang="en-US" sz="2100" dirty="0" err="1">
                <a:solidFill>
                  <a:srgbClr val="FF0000"/>
                </a:solidFill>
              </a:rPr>
              <a:t>reg</a:t>
            </a:r>
            <a:r>
              <a:rPr lang="en-US" sz="2100" dirty="0">
                <a:solidFill>
                  <a:srgbClr val="FF0000"/>
                </a:solidFill>
              </a:rPr>
              <a:t> specified in the instruction.</a:t>
            </a:r>
          </a:p>
          <a:p>
            <a:pPr marL="1301204" indent="-532984">
              <a:lnSpc>
                <a:spcPct val="150000"/>
              </a:lnSpc>
              <a:buSzPct val="100000"/>
              <a:buFont typeface="+mj-lt"/>
              <a:buAutoNum type="romanLcPeriod"/>
              <a:defRPr/>
            </a:pPr>
            <a:r>
              <a:rPr lang="en-US" sz="2100" dirty="0"/>
              <a:t>It copies a word from the </a:t>
            </a:r>
            <a:r>
              <a:rPr lang="en-US" sz="2100" dirty="0">
                <a:solidFill>
                  <a:srgbClr val="FF0000"/>
                </a:solidFill>
              </a:rPr>
              <a:t>next 2 memory locations into ES </a:t>
            </a:r>
            <a:r>
              <a:rPr lang="en-US" sz="2100" dirty="0" err="1">
                <a:solidFill>
                  <a:srgbClr val="FF0000"/>
                </a:solidFill>
              </a:rPr>
              <a:t>reg</a:t>
            </a:r>
            <a:endParaRPr lang="en-US" sz="2100" dirty="0">
              <a:solidFill>
                <a:srgbClr val="FF0000"/>
              </a:solidFill>
            </a:endParaRPr>
          </a:p>
          <a:p>
            <a:pPr marL="649779">
              <a:lnSpc>
                <a:spcPct val="150000"/>
              </a:lnSpc>
              <a:defRPr/>
            </a:pPr>
            <a:r>
              <a:rPr lang="en-US" sz="2100" dirty="0"/>
              <a:t>It loads 32-bit pointer from memory source to destination register and ES.</a:t>
            </a:r>
          </a:p>
        </p:txBody>
      </p:sp>
      <p:sp>
        <p:nvSpPr>
          <p:cNvPr id="2867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B4ED9172-480C-4DD6-8F18-3979D8DDCCA7}" type="slidenum">
              <a:rPr lang="en-US" altLang="en-US" smtClean="0">
                <a:latin typeface="Comic Sans MS" pitchFamily="66" charset="0"/>
              </a:rPr>
              <a:pPr/>
              <a:t>33</a:t>
            </a:fld>
            <a:endParaRPr lang="en-US" altLang="en-US" smtClean="0">
              <a:latin typeface="Times New Roman" pitchFamily="18" charset="0"/>
            </a:endParaRPr>
          </a:p>
        </p:txBody>
      </p:sp>
      <p:sp>
        <p:nvSpPr>
          <p:cNvPr id="23555" name="Rectangle 3"/>
          <p:cNvSpPr>
            <a:spLocks noGrp="1" noChangeArrowheads="1"/>
          </p:cNvSpPr>
          <p:nvPr>
            <p:ph type="body" idx="1"/>
          </p:nvPr>
        </p:nvSpPr>
        <p:spPr>
          <a:xfrm>
            <a:off x="754381" y="1137921"/>
            <a:ext cx="8834280" cy="5445760"/>
          </a:xfrm>
        </p:spPr>
        <p:txBody>
          <a:bodyPr/>
          <a:lstStyle/>
          <a:p>
            <a:pPr>
              <a:buFontTx/>
              <a:buNone/>
              <a:defRPr/>
            </a:pPr>
            <a:r>
              <a:rPr lang="en-US" b="1" dirty="0" smtClean="0"/>
              <a:t>7.3.	LES </a:t>
            </a:r>
            <a:r>
              <a:rPr lang="en-US" b="1" dirty="0" err="1" smtClean="0"/>
              <a:t>reg</a:t>
            </a:r>
            <a:r>
              <a:rPr lang="en-US" b="1" dirty="0" smtClean="0"/>
              <a:t>, </a:t>
            </a:r>
            <a:r>
              <a:rPr lang="en-US" b="1" dirty="0" err="1" smtClean="0"/>
              <a:t>Src</a:t>
            </a:r>
            <a:r>
              <a:rPr lang="en-US" b="1" dirty="0" smtClean="0"/>
              <a:t>: Load pointer using ES</a:t>
            </a:r>
          </a:p>
          <a:p>
            <a:pPr>
              <a:defRPr/>
            </a:pPr>
            <a:endParaRPr lang="en-US" dirty="0" smtClean="0"/>
          </a:p>
          <a:p>
            <a:pPr marL="649779">
              <a:lnSpc>
                <a:spcPct val="150000"/>
              </a:lnSpc>
              <a:defRPr/>
            </a:pPr>
            <a:r>
              <a:rPr lang="en-US" sz="2100" dirty="0"/>
              <a:t>The offset </a:t>
            </a:r>
            <a:r>
              <a:rPr lang="en-US" sz="2100" dirty="0" err="1"/>
              <a:t>addr</a:t>
            </a:r>
            <a:r>
              <a:rPr lang="en-US" sz="2100" dirty="0"/>
              <a:t>. is placed in the destination register and the segment </a:t>
            </a:r>
            <a:r>
              <a:rPr lang="en-US" sz="2100" dirty="0" err="1"/>
              <a:t>addr</a:t>
            </a:r>
            <a:r>
              <a:rPr lang="en-US" sz="2100" dirty="0"/>
              <a:t> is placed in ES.</a:t>
            </a:r>
          </a:p>
          <a:p>
            <a:pPr marL="649779">
              <a:lnSpc>
                <a:spcPct val="150000"/>
              </a:lnSpc>
              <a:defRPr/>
            </a:pPr>
            <a:r>
              <a:rPr lang="en-US" sz="2100" dirty="0"/>
              <a:t>This instruction is very similar to LDS except that </a:t>
            </a:r>
            <a:r>
              <a:rPr lang="en-US" sz="2100" dirty="0">
                <a:solidFill>
                  <a:srgbClr val="FF0000"/>
                </a:solidFill>
              </a:rPr>
              <a:t>it initializes ES </a:t>
            </a:r>
            <a:r>
              <a:rPr lang="en-US" sz="2100" dirty="0"/>
              <a:t>instead of DS.</a:t>
            </a:r>
          </a:p>
          <a:p>
            <a:pPr marL="649779">
              <a:lnSpc>
                <a:spcPct val="150000"/>
              </a:lnSpc>
              <a:defRPr/>
            </a:pPr>
            <a:r>
              <a:rPr lang="fr-FR" sz="2100" dirty="0"/>
              <a:t>E.g.: LES BX, [0301 H]</a:t>
            </a:r>
          </a:p>
          <a:p>
            <a:pPr marL="649779">
              <a:lnSpc>
                <a:spcPct val="150000"/>
              </a:lnSpc>
              <a:defRPr/>
            </a:pPr>
            <a:r>
              <a:rPr lang="fr-FR" altLang="en-US" sz="2100" noProof="1"/>
              <a:t>	BX	        {DS:[0301H], DS:[0301H +1]}</a:t>
            </a:r>
          </a:p>
          <a:p>
            <a:pPr marL="649779">
              <a:lnSpc>
                <a:spcPct val="150000"/>
              </a:lnSpc>
              <a:defRPr/>
            </a:pPr>
            <a:r>
              <a:rPr lang="fr-FR" altLang="en-US" sz="2100" noProof="1"/>
              <a:t>	ES 	        {DS:[0301H+2], DS:[0301H +3]}</a:t>
            </a:r>
          </a:p>
          <a:p>
            <a:pPr marL="649779">
              <a:lnSpc>
                <a:spcPct val="150000"/>
              </a:lnSpc>
              <a:defRPr/>
            </a:pPr>
            <a:endParaRPr lang="fr-FR" altLang="en-US" sz="2100" noProof="1"/>
          </a:p>
        </p:txBody>
      </p:sp>
      <p:sp>
        <p:nvSpPr>
          <p:cNvPr id="2970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29701" name="Straight Arrow Connector 4"/>
          <p:cNvCxnSpPr>
            <a:cxnSpLocks noChangeShapeType="1"/>
          </p:cNvCxnSpPr>
          <p:nvPr/>
        </p:nvCxnSpPr>
        <p:spPr bwMode="auto">
          <a:xfrm rot="10800000">
            <a:off x="2469199" y="5078308"/>
            <a:ext cx="625158"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9702" name="Straight Arrow Connector 6"/>
          <p:cNvCxnSpPr>
            <a:cxnSpLocks noChangeShapeType="1"/>
          </p:cNvCxnSpPr>
          <p:nvPr/>
        </p:nvCxnSpPr>
        <p:spPr bwMode="auto">
          <a:xfrm rot="10800000">
            <a:off x="2540796" y="5616788"/>
            <a:ext cx="625158"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358140" y="1229361"/>
            <a:ext cx="2567940" cy="650239"/>
          </a:xfrm>
        </p:spPr>
        <p:txBody>
          <a:bodyPr/>
          <a:lstStyle/>
          <a:p>
            <a:pPr marL="0" indent="0">
              <a:buNone/>
            </a:pPr>
            <a:r>
              <a:rPr lang="en-US" dirty="0" smtClean="0"/>
              <a:t>LES BX, count</a:t>
            </a:r>
            <a:endParaRPr lang="en-US" dirty="0"/>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34</a:t>
            </a:fld>
            <a:endParaRPr lang="en-US" altLang="en-US" dirty="0">
              <a:latin typeface="Times New Roman" pitchFamily="18" charset="0"/>
            </a:endParaRPr>
          </a:p>
        </p:txBody>
      </p:sp>
      <p:pic>
        <p:nvPicPr>
          <p:cNvPr id="5" name="Picture 4"/>
          <p:cNvPicPr>
            <a:picLocks noChangeAspect="1"/>
          </p:cNvPicPr>
          <p:nvPr/>
        </p:nvPicPr>
        <p:blipFill rotWithShape="1">
          <a:blip r:embed="rId2"/>
          <a:srcRect r="4667" b="9530"/>
          <a:stretch/>
        </p:blipFill>
        <p:spPr>
          <a:xfrm>
            <a:off x="3474720" y="1056640"/>
            <a:ext cx="6107931" cy="5577841"/>
          </a:xfrm>
          <a:prstGeom prst="rect">
            <a:avLst/>
          </a:prstGeom>
        </p:spPr>
      </p:pic>
      <p:sp>
        <p:nvSpPr>
          <p:cNvPr id="6" name="TextBox 5"/>
          <p:cNvSpPr txBox="1"/>
          <p:nvPr/>
        </p:nvSpPr>
        <p:spPr>
          <a:xfrm>
            <a:off x="256430" y="3581569"/>
            <a:ext cx="3754877" cy="1323439"/>
          </a:xfrm>
          <a:prstGeom prst="rect">
            <a:avLst/>
          </a:prstGeom>
          <a:noFill/>
        </p:spPr>
        <p:txBody>
          <a:bodyPr wrap="square" rtlCol="0">
            <a:spAutoFit/>
          </a:bodyPr>
          <a:lstStyle/>
          <a:p>
            <a:r>
              <a:rPr lang="en-US" sz="2000" b="1" dirty="0" smtClean="0">
                <a:solidFill>
                  <a:srgbClr val="C00000"/>
                </a:solidFill>
              </a:rPr>
              <a:t>Physical Address </a:t>
            </a:r>
          </a:p>
          <a:p>
            <a:r>
              <a:rPr lang="en-US" sz="2000" b="1" dirty="0">
                <a:solidFill>
                  <a:srgbClr val="C00000"/>
                </a:solidFill>
              </a:rPr>
              <a:t> </a:t>
            </a:r>
            <a:r>
              <a:rPr lang="en-US" sz="2000" b="1" dirty="0" smtClean="0">
                <a:solidFill>
                  <a:srgbClr val="C00000"/>
                </a:solidFill>
              </a:rPr>
              <a:t>  2 3 1 4 0 H </a:t>
            </a:r>
          </a:p>
          <a:p>
            <a:r>
              <a:rPr lang="en-US" sz="2000" b="1" dirty="0" smtClean="0">
                <a:solidFill>
                  <a:srgbClr val="C00000"/>
                </a:solidFill>
                <a:sym typeface="Wingdings" panose="05000000000000000000" pitchFamily="2" charset="2"/>
              </a:rPr>
              <a:t>+    2 0 4 5</a:t>
            </a:r>
            <a:r>
              <a:rPr lang="en-US" sz="2000" b="1" dirty="0" smtClean="0">
                <a:solidFill>
                  <a:srgbClr val="C00000"/>
                </a:solidFill>
              </a:rPr>
              <a:t> H </a:t>
            </a:r>
            <a:endParaRPr lang="en-US" sz="2000" b="1" dirty="0" smtClean="0">
              <a:solidFill>
                <a:srgbClr val="C00000"/>
              </a:solidFill>
              <a:sym typeface="Wingdings" panose="05000000000000000000" pitchFamily="2" charset="2"/>
            </a:endParaRPr>
          </a:p>
          <a:p>
            <a:r>
              <a:rPr lang="en-US" sz="2000" b="1" dirty="0">
                <a:solidFill>
                  <a:srgbClr val="C00000"/>
                </a:solidFill>
                <a:sym typeface="Wingdings" panose="05000000000000000000" pitchFamily="2" charset="2"/>
              </a:rPr>
              <a:t> </a:t>
            </a:r>
            <a:r>
              <a:rPr lang="en-US" sz="2000" b="1" dirty="0" smtClean="0">
                <a:solidFill>
                  <a:srgbClr val="C00000"/>
                </a:solidFill>
                <a:sym typeface="Wingdings" panose="05000000000000000000" pitchFamily="2" charset="2"/>
              </a:rPr>
              <a:t>  2 5 1 8 5 H</a:t>
            </a:r>
            <a:endParaRPr lang="en-US" sz="2000" b="1" dirty="0">
              <a:solidFill>
                <a:srgbClr val="C00000"/>
              </a:solidFill>
            </a:endParaRPr>
          </a:p>
        </p:txBody>
      </p:sp>
      <p:cxnSp>
        <p:nvCxnSpPr>
          <p:cNvPr id="7" name="Straight Connector 6"/>
          <p:cNvCxnSpPr/>
          <p:nvPr/>
        </p:nvCxnSpPr>
        <p:spPr bwMode="auto">
          <a:xfrm>
            <a:off x="510205" y="4520822"/>
            <a:ext cx="1638635"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8" name="TextBox 7"/>
          <p:cNvSpPr txBox="1"/>
          <p:nvPr/>
        </p:nvSpPr>
        <p:spPr>
          <a:xfrm>
            <a:off x="129528" y="1929190"/>
            <a:ext cx="3004280" cy="1631216"/>
          </a:xfrm>
          <a:prstGeom prst="rect">
            <a:avLst/>
          </a:prstGeom>
          <a:noFill/>
        </p:spPr>
        <p:txBody>
          <a:bodyPr wrap="square" rtlCol="0">
            <a:spAutoFit/>
          </a:bodyPr>
          <a:lstStyle/>
          <a:p>
            <a:pPr marL="342900" indent="-342900">
              <a:buFont typeface="Wingdings" panose="05000000000000000000" pitchFamily="2" charset="2"/>
              <a:buChar char="Ø"/>
            </a:pPr>
            <a:r>
              <a:rPr lang="en-US" sz="2000" dirty="0" smtClean="0"/>
              <a:t>Count = 2045</a:t>
            </a:r>
          </a:p>
          <a:p>
            <a:pPr marL="342900" indent="-342900">
              <a:buFont typeface="Wingdings" panose="05000000000000000000" pitchFamily="2" charset="2"/>
              <a:buChar char="Ø"/>
            </a:pPr>
            <a:r>
              <a:rPr lang="en-US" sz="2000" dirty="0" smtClean="0"/>
              <a:t>ES = 2314;  CS = 2105H and IP = 187AH; DS = 2010H; BH = A0H; BL = 03H</a:t>
            </a:r>
            <a:endParaRPr lang="en-US" sz="2000" dirty="0"/>
          </a:p>
        </p:txBody>
      </p:sp>
    </p:spTree>
    <p:extLst>
      <p:ext uri="{BB962C8B-B14F-4D97-AF65-F5344CB8AC3E}">
        <p14:creationId xmlns:p14="http://schemas.microsoft.com/office/powerpoint/2010/main" val="41780300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8B30FAA3-955D-43C6-952D-1431CFAE15ED}" type="slidenum">
              <a:rPr lang="en-US" altLang="en-US" smtClean="0">
                <a:latin typeface="Comic Sans MS" pitchFamily="66" charset="0"/>
              </a:rPr>
              <a:pPr/>
              <a:t>35</a:t>
            </a:fld>
            <a:endParaRPr lang="en-US" altLang="en-US" smtClean="0">
              <a:latin typeface="Times New Roman" pitchFamily="18" charset="0"/>
            </a:endParaRPr>
          </a:p>
        </p:txBody>
      </p:sp>
      <p:sp>
        <p:nvSpPr>
          <p:cNvPr id="30723" name="Rectangle 3"/>
          <p:cNvSpPr>
            <a:spLocks noGrp="1" noChangeArrowheads="1"/>
          </p:cNvSpPr>
          <p:nvPr>
            <p:ph type="body" idx="1"/>
          </p:nvPr>
        </p:nvSpPr>
        <p:spPr>
          <a:xfrm>
            <a:off x="754382" y="1137921"/>
            <a:ext cx="8923336" cy="5445760"/>
          </a:xfrm>
        </p:spPr>
        <p:txBody>
          <a:bodyPr/>
          <a:lstStyle/>
          <a:p>
            <a:pPr marL="532984" indent="-532984">
              <a:lnSpc>
                <a:spcPct val="150000"/>
              </a:lnSpc>
              <a:buFontTx/>
              <a:buAutoNum type="arabicPeriod" startAt="8"/>
            </a:pPr>
            <a:r>
              <a:rPr lang="en-US" altLang="en-US" b="1" dirty="0" smtClean="0"/>
              <a:t>Flag Instructions</a:t>
            </a:r>
          </a:p>
          <a:p>
            <a:pPr marL="532984" indent="-532984">
              <a:lnSpc>
                <a:spcPct val="150000"/>
              </a:lnSpc>
            </a:pPr>
            <a:r>
              <a:rPr lang="en-US" altLang="en-US" dirty="0" smtClean="0"/>
              <a:t>These instructions are related to movement of flag register to/from a register &amp; memory</a:t>
            </a:r>
          </a:p>
          <a:p>
            <a:pPr marL="532984" indent="-532984">
              <a:lnSpc>
                <a:spcPct val="150000"/>
              </a:lnSpc>
            </a:pPr>
            <a:r>
              <a:rPr lang="en-US" altLang="en-US" dirty="0" smtClean="0"/>
              <a:t>4 instructions:</a:t>
            </a:r>
          </a:p>
          <a:p>
            <a:pPr marL="1192633" lvl="1" indent="-532984">
              <a:lnSpc>
                <a:spcPct val="150000"/>
              </a:lnSpc>
              <a:buFont typeface="Arial" pitchFamily="34" charset="0"/>
              <a:buChar char="•"/>
            </a:pPr>
            <a:r>
              <a:rPr lang="en-US" altLang="en-US" dirty="0" smtClean="0"/>
              <a:t>LAHF</a:t>
            </a:r>
          </a:p>
          <a:p>
            <a:pPr marL="1192633" lvl="1" indent="-532984">
              <a:lnSpc>
                <a:spcPct val="150000"/>
              </a:lnSpc>
              <a:buFont typeface="Arial" pitchFamily="34" charset="0"/>
              <a:buChar char="•"/>
            </a:pPr>
            <a:r>
              <a:rPr lang="en-US" altLang="en-US" dirty="0" smtClean="0"/>
              <a:t>SAHF</a:t>
            </a:r>
          </a:p>
          <a:p>
            <a:pPr marL="1192633" lvl="1" indent="-532984">
              <a:lnSpc>
                <a:spcPct val="150000"/>
              </a:lnSpc>
              <a:buFont typeface="Arial" pitchFamily="34" charset="0"/>
              <a:buChar char="•"/>
            </a:pPr>
            <a:r>
              <a:rPr lang="en-US" altLang="en-US" dirty="0" smtClean="0"/>
              <a:t>PUSHF</a:t>
            </a:r>
          </a:p>
          <a:p>
            <a:pPr marL="1192633" lvl="1" indent="-532984">
              <a:lnSpc>
                <a:spcPct val="150000"/>
              </a:lnSpc>
              <a:buFont typeface="Arial" pitchFamily="34" charset="0"/>
              <a:buChar char="•"/>
            </a:pPr>
            <a:r>
              <a:rPr lang="en-US" altLang="en-US" dirty="0" smtClean="0"/>
              <a:t>POPF</a:t>
            </a:r>
          </a:p>
        </p:txBody>
      </p:sp>
      <p:sp>
        <p:nvSpPr>
          <p:cNvPr id="3072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435DF4E3-2D00-461B-B3DD-05294E13FF14}" type="slidenum">
              <a:rPr lang="en-US" altLang="en-US" smtClean="0">
                <a:latin typeface="Comic Sans MS" pitchFamily="66" charset="0"/>
              </a:rPr>
              <a:pPr/>
              <a:t>36</a:t>
            </a:fld>
            <a:endParaRPr lang="en-US" altLang="en-US" smtClean="0">
              <a:latin typeface="Times New Roman" pitchFamily="18" charset="0"/>
            </a:endParaRPr>
          </a:p>
        </p:txBody>
      </p:sp>
      <p:sp>
        <p:nvSpPr>
          <p:cNvPr id="31747" name="Rectangle 3"/>
          <p:cNvSpPr>
            <a:spLocks noGrp="1" noChangeArrowheads="1"/>
          </p:cNvSpPr>
          <p:nvPr>
            <p:ph type="body" idx="1"/>
          </p:nvPr>
        </p:nvSpPr>
        <p:spPr>
          <a:xfrm>
            <a:off x="754382" y="1137921"/>
            <a:ext cx="8923336" cy="5445760"/>
          </a:xfrm>
        </p:spPr>
        <p:txBody>
          <a:bodyPr/>
          <a:lstStyle/>
          <a:p>
            <a:pPr>
              <a:buFontTx/>
              <a:buNone/>
            </a:pPr>
            <a:r>
              <a:rPr lang="en-US" altLang="en-US" b="1" dirty="0" smtClean="0"/>
              <a:t>8.1.  	LAHF</a:t>
            </a:r>
          </a:p>
          <a:p>
            <a:r>
              <a:rPr lang="en-US" altLang="en-US" sz="2400" dirty="0"/>
              <a:t>The lower byte of flag register is copied to the AH reg.</a:t>
            </a:r>
          </a:p>
          <a:p>
            <a:pPr>
              <a:buFontTx/>
              <a:buNone/>
            </a:pPr>
            <a:r>
              <a:rPr lang="en-US" altLang="en-US" b="1" dirty="0" smtClean="0"/>
              <a:t>	</a:t>
            </a:r>
            <a:endParaRPr lang="en-US" altLang="en-US" noProof="1" smtClean="0"/>
          </a:p>
        </p:txBody>
      </p:sp>
      <p:sp>
        <p:nvSpPr>
          <p:cNvPr id="3174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11" name="Table 10"/>
          <p:cNvGraphicFramePr>
            <a:graphicFrameLocks noGrp="1"/>
          </p:cNvGraphicFramePr>
          <p:nvPr/>
        </p:nvGraphicFramePr>
        <p:xfrm>
          <a:off x="1005842" y="2470576"/>
          <a:ext cx="8519942" cy="2362206"/>
        </p:xfrm>
        <a:graphic>
          <a:graphicData uri="http://schemas.openxmlformats.org/drawingml/2006/table">
            <a:tbl>
              <a:tblPr firstRow="1" bandRow="1">
                <a:tableStyleId>{5C22544A-7EE6-4342-B048-85BDC9FD1C3A}</a:tableStyleId>
              </a:tblPr>
              <a:tblGrid>
                <a:gridCol w="446361">
                  <a:extLst>
                    <a:ext uri="{9D8B030D-6E8A-4147-A177-3AD203B41FA5}">
                      <a16:colId xmlns:a16="http://schemas.microsoft.com/office/drawing/2014/main" val="20000"/>
                    </a:ext>
                  </a:extLst>
                </a:gridCol>
                <a:gridCol w="446361">
                  <a:extLst>
                    <a:ext uri="{9D8B030D-6E8A-4147-A177-3AD203B41FA5}">
                      <a16:colId xmlns:a16="http://schemas.microsoft.com/office/drawing/2014/main" val="20001"/>
                    </a:ext>
                  </a:extLst>
                </a:gridCol>
                <a:gridCol w="446361">
                  <a:extLst>
                    <a:ext uri="{9D8B030D-6E8A-4147-A177-3AD203B41FA5}">
                      <a16:colId xmlns:a16="http://schemas.microsoft.com/office/drawing/2014/main" val="20002"/>
                    </a:ext>
                  </a:extLst>
                </a:gridCol>
                <a:gridCol w="446361">
                  <a:extLst>
                    <a:ext uri="{9D8B030D-6E8A-4147-A177-3AD203B41FA5}">
                      <a16:colId xmlns:a16="http://schemas.microsoft.com/office/drawing/2014/main" val="20003"/>
                    </a:ext>
                  </a:extLst>
                </a:gridCol>
                <a:gridCol w="446361">
                  <a:extLst>
                    <a:ext uri="{9D8B030D-6E8A-4147-A177-3AD203B41FA5}">
                      <a16:colId xmlns:a16="http://schemas.microsoft.com/office/drawing/2014/main" val="20004"/>
                    </a:ext>
                  </a:extLst>
                </a:gridCol>
                <a:gridCol w="446361">
                  <a:extLst>
                    <a:ext uri="{9D8B030D-6E8A-4147-A177-3AD203B41FA5}">
                      <a16:colId xmlns:a16="http://schemas.microsoft.com/office/drawing/2014/main" val="20005"/>
                    </a:ext>
                  </a:extLst>
                </a:gridCol>
                <a:gridCol w="446361">
                  <a:extLst>
                    <a:ext uri="{9D8B030D-6E8A-4147-A177-3AD203B41FA5}">
                      <a16:colId xmlns:a16="http://schemas.microsoft.com/office/drawing/2014/main" val="20006"/>
                    </a:ext>
                  </a:extLst>
                </a:gridCol>
                <a:gridCol w="446361">
                  <a:extLst>
                    <a:ext uri="{9D8B030D-6E8A-4147-A177-3AD203B41FA5}">
                      <a16:colId xmlns:a16="http://schemas.microsoft.com/office/drawing/2014/main" val="20007"/>
                    </a:ext>
                  </a:extLst>
                </a:gridCol>
                <a:gridCol w="446361">
                  <a:extLst>
                    <a:ext uri="{9D8B030D-6E8A-4147-A177-3AD203B41FA5}">
                      <a16:colId xmlns:a16="http://schemas.microsoft.com/office/drawing/2014/main" val="20008"/>
                    </a:ext>
                  </a:extLst>
                </a:gridCol>
                <a:gridCol w="446361">
                  <a:extLst>
                    <a:ext uri="{9D8B030D-6E8A-4147-A177-3AD203B41FA5}">
                      <a16:colId xmlns:a16="http://schemas.microsoft.com/office/drawing/2014/main" val="20009"/>
                    </a:ext>
                  </a:extLst>
                </a:gridCol>
                <a:gridCol w="446361">
                  <a:extLst>
                    <a:ext uri="{9D8B030D-6E8A-4147-A177-3AD203B41FA5}">
                      <a16:colId xmlns:a16="http://schemas.microsoft.com/office/drawing/2014/main" val="20010"/>
                    </a:ext>
                  </a:extLst>
                </a:gridCol>
                <a:gridCol w="446361">
                  <a:extLst>
                    <a:ext uri="{9D8B030D-6E8A-4147-A177-3AD203B41FA5}">
                      <a16:colId xmlns:a16="http://schemas.microsoft.com/office/drawing/2014/main" val="20011"/>
                    </a:ext>
                  </a:extLst>
                </a:gridCol>
                <a:gridCol w="128532">
                  <a:extLst>
                    <a:ext uri="{9D8B030D-6E8A-4147-A177-3AD203B41FA5}">
                      <a16:colId xmlns:a16="http://schemas.microsoft.com/office/drawing/2014/main" val="20012"/>
                    </a:ext>
                  </a:extLst>
                </a:gridCol>
                <a:gridCol w="356912">
                  <a:extLst>
                    <a:ext uri="{9D8B030D-6E8A-4147-A177-3AD203B41FA5}">
                      <a16:colId xmlns:a16="http://schemas.microsoft.com/office/drawing/2014/main" val="20013"/>
                    </a:ext>
                  </a:extLst>
                </a:gridCol>
                <a:gridCol w="446361">
                  <a:extLst>
                    <a:ext uri="{9D8B030D-6E8A-4147-A177-3AD203B41FA5}">
                      <a16:colId xmlns:a16="http://schemas.microsoft.com/office/drawing/2014/main" val="20014"/>
                    </a:ext>
                  </a:extLst>
                </a:gridCol>
                <a:gridCol w="446361">
                  <a:extLst>
                    <a:ext uri="{9D8B030D-6E8A-4147-A177-3AD203B41FA5}">
                      <a16:colId xmlns:a16="http://schemas.microsoft.com/office/drawing/2014/main" val="20015"/>
                    </a:ext>
                  </a:extLst>
                </a:gridCol>
                <a:gridCol w="446361">
                  <a:extLst>
                    <a:ext uri="{9D8B030D-6E8A-4147-A177-3AD203B41FA5}">
                      <a16:colId xmlns:a16="http://schemas.microsoft.com/office/drawing/2014/main" val="20016"/>
                    </a:ext>
                  </a:extLst>
                </a:gridCol>
                <a:gridCol w="446361">
                  <a:extLst>
                    <a:ext uri="{9D8B030D-6E8A-4147-A177-3AD203B41FA5}">
                      <a16:colId xmlns:a16="http://schemas.microsoft.com/office/drawing/2014/main" val="20017"/>
                    </a:ext>
                  </a:extLst>
                </a:gridCol>
                <a:gridCol w="446361">
                  <a:extLst>
                    <a:ext uri="{9D8B030D-6E8A-4147-A177-3AD203B41FA5}">
                      <a16:colId xmlns:a16="http://schemas.microsoft.com/office/drawing/2014/main" val="20018"/>
                    </a:ext>
                  </a:extLst>
                </a:gridCol>
                <a:gridCol w="446361">
                  <a:extLst>
                    <a:ext uri="{9D8B030D-6E8A-4147-A177-3AD203B41FA5}">
                      <a16:colId xmlns:a16="http://schemas.microsoft.com/office/drawing/2014/main" val="20019"/>
                    </a:ext>
                  </a:extLst>
                </a:gridCol>
              </a:tblGrid>
              <a:tr h="497978">
                <a:tc>
                  <a:txBody>
                    <a:bodyPr/>
                    <a:lstStyle/>
                    <a:p>
                      <a:r>
                        <a:rPr lang="en-US" sz="1100" dirty="0" smtClean="0">
                          <a:solidFill>
                            <a:schemeClr val="tx1"/>
                          </a:solidFill>
                        </a:rPr>
                        <a:t>AH</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AL</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smtClean="0">
                          <a:solidFill>
                            <a:schemeClr val="tx1"/>
                          </a:solidFill>
                        </a:rPr>
                        <a:t>X</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smtClean="0">
                          <a:solidFill>
                            <a:schemeClr val="tx1"/>
                          </a:solidFill>
                        </a:rPr>
                        <a:t>X</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smtClean="0">
                          <a:solidFill>
                            <a:schemeClr val="tx1"/>
                          </a:solidFill>
                        </a:rPr>
                        <a:t>X</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X</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OF</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DF</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IF</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TF</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SF</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en-US" sz="1100" dirty="0" smtClean="0">
                          <a:solidFill>
                            <a:schemeClr val="tx1"/>
                          </a:solidFill>
                        </a:rPr>
                        <a:t>ZF</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p>
                      <a:r>
                        <a:rPr lang="en-US" sz="1100" dirty="0" smtClean="0">
                          <a:solidFill>
                            <a:schemeClr val="tx1"/>
                          </a:solidFill>
                        </a:rPr>
                        <a:t>X</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AC</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X</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PF</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X</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CF</a:t>
                      </a:r>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66057">
                <a:tc>
                  <a:txBody>
                    <a:bodyPr/>
                    <a:lstStyle/>
                    <a:p>
                      <a:r>
                        <a:rPr lang="en-US" sz="1100" dirty="0" smtClean="0">
                          <a:solidFill>
                            <a:schemeClr val="tx1"/>
                          </a:solidFill>
                        </a:rPr>
                        <a:t>A0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03</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gridSpan="2">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hMerge="1">
                  <a:txBody>
                    <a:bodyPr/>
                    <a:lstStyle/>
                    <a:p>
                      <a:endParaRPr lang="en-US"/>
                    </a:p>
                  </a:txBody>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extLst>
                  <a:ext uri="{0D108BD9-81ED-4DB2-BD59-A6C34878D82A}">
                    <a16:rowId xmlns:a16="http://schemas.microsoft.com/office/drawing/2014/main" val="10001"/>
                  </a:ext>
                </a:extLst>
              </a:tr>
              <a:tr h="466057">
                <a:tc>
                  <a:txBody>
                    <a:bodyPr/>
                    <a:lstStyle/>
                    <a:p>
                      <a:endParaRPr lang="en-US" sz="1100">
                        <a:solidFill>
                          <a:schemeClr val="tx1"/>
                        </a:solidFill>
                      </a:endParaRPr>
                    </a:p>
                  </a:txBody>
                  <a:tcPr marL="100592" marR="100592" marT="48754" marB="48754">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gridSpan="8">
                  <a:txBody>
                    <a:bodyPr/>
                    <a:lstStyle/>
                    <a:p>
                      <a:r>
                        <a:rPr lang="en-US" sz="1100" dirty="0" smtClean="0">
                          <a:solidFill>
                            <a:schemeClr val="tx1"/>
                          </a:solidFill>
                        </a:rPr>
                        <a:t>MSB OF FLAG REG.=  OCH</a:t>
                      </a:r>
                      <a:endParaRPr lang="en-US" sz="1100" dirty="0">
                        <a:solidFill>
                          <a:schemeClr val="tx1"/>
                        </a:solidFill>
                      </a:endParaRPr>
                    </a:p>
                  </a:txBody>
                  <a:tcPr marL="100592" marR="100592" marT="48754" marB="48754">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gridSpan="9">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dirty="0" smtClean="0">
                          <a:solidFill>
                            <a:schemeClr val="tx1"/>
                          </a:solidFill>
                        </a:rPr>
                        <a:t>LSB OF FLAG REG.=  C6H</a:t>
                      </a:r>
                    </a:p>
                    <a:p>
                      <a:endParaRPr lang="en-US" sz="1100" dirty="0">
                        <a:solidFill>
                          <a:schemeClr val="tx1"/>
                        </a:solidFill>
                      </a:endParaRPr>
                    </a:p>
                  </a:txBody>
                  <a:tcPr marL="100592" marR="100592" marT="48754" marB="48754">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66057">
                <a:tc>
                  <a:txBody>
                    <a:bodyPr/>
                    <a:lstStyle/>
                    <a:p>
                      <a:endParaRPr lang="en-US" sz="1800"/>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sz="1800"/>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dirty="0">
                        <a:solidFill>
                          <a:schemeClr val="tx1"/>
                        </a:solidFill>
                      </a:endParaRPr>
                    </a:p>
                  </a:txBody>
                  <a:tcPr marL="100592" marR="100592" marT="48754" marB="4875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66057">
                <a:tc>
                  <a:txBody>
                    <a:bodyPr/>
                    <a:lstStyle/>
                    <a:p>
                      <a:r>
                        <a:rPr lang="en-US" sz="1100" dirty="0" smtClean="0">
                          <a:solidFill>
                            <a:schemeClr val="tx1"/>
                          </a:solidFill>
                        </a:rPr>
                        <a:t>C6</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r>
                        <a:rPr lang="en-US" sz="1100" dirty="0" smtClean="0">
                          <a:solidFill>
                            <a:schemeClr val="tx1"/>
                          </a:solidFill>
                        </a:rPr>
                        <a:t>03</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1</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dirty="0" smtClean="0">
                          <a:solidFill>
                            <a:schemeClr val="tx1"/>
                          </a:solidFill>
                        </a:rPr>
                        <a:t>0</a:t>
                      </a:r>
                      <a:endParaRPr lang="en-US" sz="1100" dirty="0">
                        <a:solidFill>
                          <a:schemeClr val="tx1"/>
                        </a:solidFill>
                      </a:endParaRPr>
                    </a:p>
                  </a:txBody>
                  <a:tcPr marL="100592" marR="100592"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sp>
        <p:nvSpPr>
          <p:cNvPr id="31879" name="Right Brace 15"/>
          <p:cNvSpPr>
            <a:spLocks/>
          </p:cNvSpPr>
          <p:nvPr/>
        </p:nvSpPr>
        <p:spPr bwMode="auto">
          <a:xfrm rot="-5400000" flipH="1" flipV="1">
            <a:off x="7523032" y="3281338"/>
            <a:ext cx="291253" cy="3319620"/>
          </a:xfrm>
          <a:prstGeom prst="rightBrace">
            <a:avLst>
              <a:gd name="adj1" fmla="val 8289"/>
              <a:gd name="adj2" fmla="val 50000"/>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4753" tIns="47375" rIns="94753" bIns="47375"/>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31880" name="Right Brace 16"/>
          <p:cNvSpPr>
            <a:spLocks/>
          </p:cNvSpPr>
          <p:nvPr/>
        </p:nvSpPr>
        <p:spPr bwMode="auto">
          <a:xfrm rot="-5400000" flipH="1" flipV="1">
            <a:off x="3944966" y="3274563"/>
            <a:ext cx="291253" cy="3319622"/>
          </a:xfrm>
          <a:prstGeom prst="rightBrace">
            <a:avLst>
              <a:gd name="adj1" fmla="val 8392"/>
              <a:gd name="adj2" fmla="val 50000"/>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4753" tIns="47375" rIns="94753" bIns="47375"/>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31881" name="Right Brace 17"/>
          <p:cNvSpPr>
            <a:spLocks/>
          </p:cNvSpPr>
          <p:nvPr/>
        </p:nvSpPr>
        <p:spPr bwMode="auto">
          <a:xfrm rot="-5400000" flipH="1" flipV="1">
            <a:off x="7430481" y="1728551"/>
            <a:ext cx="291253" cy="3319622"/>
          </a:xfrm>
          <a:prstGeom prst="rightBrace">
            <a:avLst>
              <a:gd name="adj1" fmla="val 8289"/>
              <a:gd name="adj2" fmla="val 50000"/>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4753" tIns="47375" rIns="94753" bIns="47375"/>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31882" name="Right Brace 18"/>
          <p:cNvSpPr>
            <a:spLocks/>
          </p:cNvSpPr>
          <p:nvPr/>
        </p:nvSpPr>
        <p:spPr bwMode="auto">
          <a:xfrm rot="-5400000" flipH="1" flipV="1">
            <a:off x="3852416" y="1721778"/>
            <a:ext cx="291253" cy="3319620"/>
          </a:xfrm>
          <a:prstGeom prst="rightBrace">
            <a:avLst>
              <a:gd name="adj1" fmla="val 8392"/>
              <a:gd name="adj2" fmla="val 50000"/>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4753" tIns="47375" rIns="94753" bIns="47375"/>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21" name="Arc 20"/>
          <p:cNvSpPr/>
          <p:nvPr/>
        </p:nvSpPr>
        <p:spPr bwMode="auto">
          <a:xfrm flipV="1">
            <a:off x="-34925" y="4035216"/>
            <a:ext cx="7734142" cy="1918546"/>
          </a:xfrm>
          <a:prstGeom prst="arc">
            <a:avLst/>
          </a:prstGeom>
          <a:noFill/>
          <a:ln w="9525" cap="flat" cmpd="sng" algn="ctr">
            <a:solidFill>
              <a:schemeClr val="tx1"/>
            </a:solidFill>
            <a:prstDash val="solid"/>
            <a:round/>
            <a:headEnd type="none" w="med" len="med"/>
            <a:tailEnd type="none" w="med" len="med"/>
          </a:ln>
          <a:effectLst/>
        </p:spPr>
        <p:txBody>
          <a:bodyPr lIns="94753" tIns="47375" rIns="94753" bIns="47375"/>
          <a:lstStyle/>
          <a:p>
            <a:pPr eaLnBrk="0" hangingPunct="0">
              <a:defRPr/>
            </a:pPr>
            <a:endParaRPr lang="en-US">
              <a:cs typeface="Times New Roman (Arabic)" charset="-78"/>
            </a:endParaRPr>
          </a:p>
        </p:txBody>
      </p:sp>
      <p:sp>
        <p:nvSpPr>
          <p:cNvPr id="22" name="Arc 21"/>
          <p:cNvSpPr/>
          <p:nvPr/>
        </p:nvSpPr>
        <p:spPr bwMode="auto">
          <a:xfrm flipH="1" flipV="1">
            <a:off x="1190944" y="4030135"/>
            <a:ext cx="5259706" cy="1916853"/>
          </a:xfrm>
          <a:prstGeom prst="arc">
            <a:avLst/>
          </a:prstGeom>
          <a:noFill/>
          <a:ln w="9525" cap="flat" cmpd="sng" algn="ctr">
            <a:solidFill>
              <a:schemeClr val="tx1"/>
            </a:solidFill>
            <a:prstDash val="solid"/>
            <a:round/>
            <a:headEnd type="none" w="med" len="med"/>
            <a:tailEnd type="none" w="med" len="med"/>
          </a:ln>
          <a:effectLst/>
        </p:spPr>
        <p:txBody>
          <a:bodyPr lIns="94753" tIns="47375" rIns="94753" bIns="47375"/>
          <a:lstStyle/>
          <a:p>
            <a:pPr eaLnBrk="0" hangingPunct="0">
              <a:defRPr/>
            </a:pPr>
            <a:endParaRPr lang="en-US">
              <a:cs typeface="Times New Roman (Arabic)" charset="-78"/>
            </a:endParaRPr>
          </a:p>
        </p:txBody>
      </p:sp>
      <p:cxnSp>
        <p:nvCxnSpPr>
          <p:cNvPr id="31885" name="Straight Arrow Connector 23"/>
          <p:cNvCxnSpPr>
            <a:cxnSpLocks noChangeShapeType="1"/>
          </p:cNvCxnSpPr>
          <p:nvPr/>
        </p:nvCxnSpPr>
        <p:spPr bwMode="auto">
          <a:xfrm rot="5400000" flipH="1" flipV="1">
            <a:off x="1096302" y="4927576"/>
            <a:ext cx="201506" cy="1746"/>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B367C5E2-68A5-49D0-94B5-C2F7CB14C448}" type="slidenum">
              <a:rPr lang="en-US" altLang="en-US" smtClean="0">
                <a:latin typeface="Comic Sans MS" pitchFamily="66" charset="0"/>
              </a:rPr>
              <a:pPr/>
              <a:t>37</a:t>
            </a:fld>
            <a:endParaRPr lang="en-US" altLang="en-US" smtClean="0">
              <a:latin typeface="Times New Roman" pitchFamily="18" charset="0"/>
            </a:endParaRPr>
          </a:p>
        </p:txBody>
      </p:sp>
      <p:sp>
        <p:nvSpPr>
          <p:cNvPr id="32771" name="Rectangle 3"/>
          <p:cNvSpPr>
            <a:spLocks noGrp="1" noChangeArrowheads="1"/>
          </p:cNvSpPr>
          <p:nvPr>
            <p:ph type="body" idx="1"/>
          </p:nvPr>
        </p:nvSpPr>
        <p:spPr>
          <a:xfrm>
            <a:off x="754382" y="1137921"/>
            <a:ext cx="9078754" cy="5445760"/>
          </a:xfrm>
        </p:spPr>
        <p:txBody>
          <a:bodyPr/>
          <a:lstStyle/>
          <a:p>
            <a:pPr>
              <a:buFontTx/>
              <a:buNone/>
            </a:pPr>
            <a:r>
              <a:rPr lang="en-US" altLang="en-US" b="1" smtClean="0"/>
              <a:t>8.2.  	SAHF</a:t>
            </a:r>
          </a:p>
          <a:p>
            <a:r>
              <a:rPr lang="en-US" altLang="en-US" sz="2400"/>
              <a:t>It stores the contents of AH to lower byte of flag register.</a:t>
            </a:r>
          </a:p>
          <a:p>
            <a:pPr>
              <a:buFontTx/>
              <a:buNone/>
            </a:pPr>
            <a:r>
              <a:rPr lang="en-US" altLang="en-US" b="1" smtClean="0"/>
              <a:t>	</a:t>
            </a:r>
            <a:endParaRPr lang="en-US" altLang="en-US" noProof="1" smtClean="0"/>
          </a:p>
        </p:txBody>
      </p:sp>
      <p:sp>
        <p:nvSpPr>
          <p:cNvPr id="3277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11" name="Table 10"/>
          <p:cNvGraphicFramePr>
            <a:graphicFrameLocks noGrp="1"/>
          </p:cNvGraphicFramePr>
          <p:nvPr/>
        </p:nvGraphicFramePr>
        <p:xfrm>
          <a:off x="1023304" y="2455334"/>
          <a:ext cx="8502490" cy="2844801"/>
        </p:xfrm>
        <a:graphic>
          <a:graphicData uri="http://schemas.openxmlformats.org/drawingml/2006/table">
            <a:tbl>
              <a:tblPr firstRow="1" bandRow="1">
                <a:tableStyleId>{5C22544A-7EE6-4342-B048-85BDC9FD1C3A}</a:tableStyleId>
              </a:tblPr>
              <a:tblGrid>
                <a:gridCol w="445433">
                  <a:extLst>
                    <a:ext uri="{9D8B030D-6E8A-4147-A177-3AD203B41FA5}">
                      <a16:colId xmlns:a16="http://schemas.microsoft.com/office/drawing/2014/main" val="20000"/>
                    </a:ext>
                  </a:extLst>
                </a:gridCol>
                <a:gridCol w="445433">
                  <a:extLst>
                    <a:ext uri="{9D8B030D-6E8A-4147-A177-3AD203B41FA5}">
                      <a16:colId xmlns:a16="http://schemas.microsoft.com/office/drawing/2014/main" val="20001"/>
                    </a:ext>
                  </a:extLst>
                </a:gridCol>
                <a:gridCol w="445433">
                  <a:extLst>
                    <a:ext uri="{9D8B030D-6E8A-4147-A177-3AD203B41FA5}">
                      <a16:colId xmlns:a16="http://schemas.microsoft.com/office/drawing/2014/main" val="20002"/>
                    </a:ext>
                  </a:extLst>
                </a:gridCol>
                <a:gridCol w="445433">
                  <a:extLst>
                    <a:ext uri="{9D8B030D-6E8A-4147-A177-3AD203B41FA5}">
                      <a16:colId xmlns:a16="http://schemas.microsoft.com/office/drawing/2014/main" val="20003"/>
                    </a:ext>
                  </a:extLst>
                </a:gridCol>
                <a:gridCol w="445433">
                  <a:extLst>
                    <a:ext uri="{9D8B030D-6E8A-4147-A177-3AD203B41FA5}">
                      <a16:colId xmlns:a16="http://schemas.microsoft.com/office/drawing/2014/main" val="20004"/>
                    </a:ext>
                  </a:extLst>
                </a:gridCol>
                <a:gridCol w="445433">
                  <a:extLst>
                    <a:ext uri="{9D8B030D-6E8A-4147-A177-3AD203B41FA5}">
                      <a16:colId xmlns:a16="http://schemas.microsoft.com/office/drawing/2014/main" val="20005"/>
                    </a:ext>
                  </a:extLst>
                </a:gridCol>
                <a:gridCol w="445433">
                  <a:extLst>
                    <a:ext uri="{9D8B030D-6E8A-4147-A177-3AD203B41FA5}">
                      <a16:colId xmlns:a16="http://schemas.microsoft.com/office/drawing/2014/main" val="20006"/>
                    </a:ext>
                  </a:extLst>
                </a:gridCol>
                <a:gridCol w="445433">
                  <a:extLst>
                    <a:ext uri="{9D8B030D-6E8A-4147-A177-3AD203B41FA5}">
                      <a16:colId xmlns:a16="http://schemas.microsoft.com/office/drawing/2014/main" val="20007"/>
                    </a:ext>
                  </a:extLst>
                </a:gridCol>
                <a:gridCol w="445433">
                  <a:extLst>
                    <a:ext uri="{9D8B030D-6E8A-4147-A177-3AD203B41FA5}">
                      <a16:colId xmlns:a16="http://schemas.microsoft.com/office/drawing/2014/main" val="20008"/>
                    </a:ext>
                  </a:extLst>
                </a:gridCol>
                <a:gridCol w="445433">
                  <a:extLst>
                    <a:ext uri="{9D8B030D-6E8A-4147-A177-3AD203B41FA5}">
                      <a16:colId xmlns:a16="http://schemas.microsoft.com/office/drawing/2014/main" val="20009"/>
                    </a:ext>
                  </a:extLst>
                </a:gridCol>
                <a:gridCol w="445433">
                  <a:extLst>
                    <a:ext uri="{9D8B030D-6E8A-4147-A177-3AD203B41FA5}">
                      <a16:colId xmlns:a16="http://schemas.microsoft.com/office/drawing/2014/main" val="20010"/>
                    </a:ext>
                  </a:extLst>
                </a:gridCol>
                <a:gridCol w="445433">
                  <a:extLst>
                    <a:ext uri="{9D8B030D-6E8A-4147-A177-3AD203B41FA5}">
                      <a16:colId xmlns:a16="http://schemas.microsoft.com/office/drawing/2014/main" val="20011"/>
                    </a:ext>
                  </a:extLst>
                </a:gridCol>
                <a:gridCol w="128527">
                  <a:extLst>
                    <a:ext uri="{9D8B030D-6E8A-4147-A177-3AD203B41FA5}">
                      <a16:colId xmlns:a16="http://schemas.microsoft.com/office/drawing/2014/main" val="20012"/>
                    </a:ext>
                  </a:extLst>
                </a:gridCol>
                <a:gridCol w="356169">
                  <a:extLst>
                    <a:ext uri="{9D8B030D-6E8A-4147-A177-3AD203B41FA5}">
                      <a16:colId xmlns:a16="http://schemas.microsoft.com/office/drawing/2014/main" val="20013"/>
                    </a:ext>
                  </a:extLst>
                </a:gridCol>
                <a:gridCol w="445433">
                  <a:extLst>
                    <a:ext uri="{9D8B030D-6E8A-4147-A177-3AD203B41FA5}">
                      <a16:colId xmlns:a16="http://schemas.microsoft.com/office/drawing/2014/main" val="20014"/>
                    </a:ext>
                  </a:extLst>
                </a:gridCol>
                <a:gridCol w="445433">
                  <a:extLst>
                    <a:ext uri="{9D8B030D-6E8A-4147-A177-3AD203B41FA5}">
                      <a16:colId xmlns:a16="http://schemas.microsoft.com/office/drawing/2014/main" val="20015"/>
                    </a:ext>
                  </a:extLst>
                </a:gridCol>
                <a:gridCol w="445433">
                  <a:extLst>
                    <a:ext uri="{9D8B030D-6E8A-4147-A177-3AD203B41FA5}">
                      <a16:colId xmlns:a16="http://schemas.microsoft.com/office/drawing/2014/main" val="20016"/>
                    </a:ext>
                  </a:extLst>
                </a:gridCol>
                <a:gridCol w="445433">
                  <a:extLst>
                    <a:ext uri="{9D8B030D-6E8A-4147-A177-3AD203B41FA5}">
                      <a16:colId xmlns:a16="http://schemas.microsoft.com/office/drawing/2014/main" val="20017"/>
                    </a:ext>
                  </a:extLst>
                </a:gridCol>
                <a:gridCol w="445433">
                  <a:extLst>
                    <a:ext uri="{9D8B030D-6E8A-4147-A177-3AD203B41FA5}">
                      <a16:colId xmlns:a16="http://schemas.microsoft.com/office/drawing/2014/main" val="20018"/>
                    </a:ext>
                  </a:extLst>
                </a:gridCol>
                <a:gridCol w="445433">
                  <a:extLst>
                    <a:ext uri="{9D8B030D-6E8A-4147-A177-3AD203B41FA5}">
                      <a16:colId xmlns:a16="http://schemas.microsoft.com/office/drawing/2014/main" val="20019"/>
                    </a:ext>
                  </a:extLst>
                </a:gridCol>
              </a:tblGrid>
              <a:tr h="500891">
                <a:tc>
                  <a:txBody>
                    <a:bodyPr/>
                    <a:lstStyle/>
                    <a:p>
                      <a:pPr algn="ctr"/>
                      <a:r>
                        <a:rPr lang="en-US" sz="1100" dirty="0" smtClean="0">
                          <a:solidFill>
                            <a:schemeClr val="tx1"/>
                          </a:solidFill>
                        </a:rPr>
                        <a:t>AH</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AL</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smtClean="0">
                          <a:solidFill>
                            <a:schemeClr val="tx1"/>
                          </a:solidFill>
                        </a:rPr>
                        <a:t>X</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smtClean="0">
                          <a:solidFill>
                            <a:schemeClr val="tx1"/>
                          </a:solidFill>
                        </a:rPr>
                        <a:t>X</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smtClean="0">
                          <a:solidFill>
                            <a:schemeClr val="tx1"/>
                          </a:solidFill>
                        </a:rPr>
                        <a:t>X</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X</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OF</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DF</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IF</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TF</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SF</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r>
                        <a:rPr lang="en-US" sz="1100" dirty="0" smtClean="0">
                          <a:solidFill>
                            <a:schemeClr val="tx1"/>
                          </a:solidFill>
                        </a:rPr>
                        <a:t>ZF</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p>
                      <a:pPr algn="ctr"/>
                      <a:r>
                        <a:rPr lang="en-US" sz="1100" dirty="0" smtClean="0">
                          <a:solidFill>
                            <a:schemeClr val="tx1"/>
                          </a:solidFill>
                        </a:rPr>
                        <a:t>X</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AC</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X</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PF</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X</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CF</a:t>
                      </a: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68782">
                <a:tc>
                  <a:txBody>
                    <a:bodyPr/>
                    <a:lstStyle/>
                    <a:p>
                      <a:pPr algn="ctr"/>
                      <a:r>
                        <a:rPr lang="en-US" sz="1100" dirty="0" smtClean="0">
                          <a:solidFill>
                            <a:schemeClr val="tx1"/>
                          </a:solidFill>
                        </a:rPr>
                        <a:t>A0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03</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1</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1</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1</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r>
                        <a:rPr lang="en-US" sz="1100" dirty="0" smtClean="0">
                          <a:solidFill>
                            <a:schemeClr val="tx1"/>
                          </a:solidFill>
                        </a:rPr>
                        <a:t>1</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1</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1</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68782">
                <a:tc>
                  <a:txBody>
                    <a:bodyPr/>
                    <a:lstStyle/>
                    <a:p>
                      <a:pPr algn="ctr"/>
                      <a:endParaRPr lang="en-US" sz="1100">
                        <a:solidFill>
                          <a:schemeClr val="tx1"/>
                        </a:solidFill>
                      </a:endParaRPr>
                    </a:p>
                  </a:txBody>
                  <a:tcPr marL="100587" marR="100587" marT="48774" marB="48774">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gridSpan="8">
                  <a:txBody>
                    <a:bodyPr/>
                    <a:lstStyle/>
                    <a:p>
                      <a:pPr algn="ctr"/>
                      <a:r>
                        <a:rPr lang="en-US" sz="1100" dirty="0" smtClean="0">
                          <a:solidFill>
                            <a:schemeClr val="tx1"/>
                          </a:solidFill>
                        </a:rPr>
                        <a:t>MSB OF FLAG REG.=  OCH</a:t>
                      </a:r>
                      <a:endParaRPr lang="en-US" sz="1100" dirty="0">
                        <a:solidFill>
                          <a:schemeClr val="tx1"/>
                        </a:solidFill>
                      </a:endParaRPr>
                    </a:p>
                  </a:txBody>
                  <a:tcPr marL="100587" marR="100587" marT="48774" marB="48774">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gridSpan="9">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dirty="0" smtClean="0">
                          <a:solidFill>
                            <a:schemeClr val="tx1"/>
                          </a:solidFill>
                        </a:rPr>
                        <a:t>LSB OF FLAG REG.=  C6H</a:t>
                      </a:r>
                    </a:p>
                    <a:p>
                      <a:pPr algn="ctr"/>
                      <a:endParaRPr lang="en-US" sz="1100" dirty="0">
                        <a:solidFill>
                          <a:schemeClr val="tx1"/>
                        </a:solidFill>
                      </a:endParaRPr>
                    </a:p>
                  </a:txBody>
                  <a:tcPr marL="100587" marR="100587" marT="48774" marB="48774">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68782">
                <a:tc>
                  <a:txBody>
                    <a:bodyPr/>
                    <a:lstStyle/>
                    <a:p>
                      <a:pPr algn="ctr"/>
                      <a:endParaRPr lang="en-US" sz="1800"/>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endParaRPr lang="en-US" sz="1800"/>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dirty="0">
                        <a:solidFill>
                          <a:schemeClr val="tx1"/>
                        </a:solidFill>
                      </a:endParaRPr>
                    </a:p>
                  </a:txBody>
                  <a:tcPr marL="100587" marR="100587" marT="48774" marB="48774">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68782">
                <a:tc>
                  <a:txBody>
                    <a:bodyPr/>
                    <a:lstStyle/>
                    <a:p>
                      <a:pPr algn="ctr"/>
                      <a:r>
                        <a:rPr lang="en-US" sz="1100" dirty="0" smtClean="0">
                          <a:solidFill>
                            <a:schemeClr val="tx1"/>
                          </a:solidFill>
                        </a:rPr>
                        <a:t>A0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pPr algn="ctr"/>
                      <a:r>
                        <a:rPr lang="en-US" sz="1100" dirty="0" smtClean="0">
                          <a:solidFill>
                            <a:schemeClr val="tx1"/>
                          </a:solidFill>
                        </a:rPr>
                        <a:t>03</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1</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1</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r>
                        <a:rPr lang="en-US" sz="1100" dirty="0" smtClean="0">
                          <a:solidFill>
                            <a:schemeClr val="tx1"/>
                          </a:solidFill>
                        </a:rPr>
                        <a:t>1</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hMerge="1">
                  <a:txBody>
                    <a:bodyPr/>
                    <a:lstStyle/>
                    <a:p>
                      <a:endParaRPr lang="en-US" sz="1100" dirty="0">
                        <a:solidFill>
                          <a:schemeClr val="tx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pPr algn="ctr"/>
                      <a:r>
                        <a:rPr lang="en-US" sz="1100" dirty="0" smtClean="0">
                          <a:solidFill>
                            <a:schemeClr val="tx1"/>
                          </a:solidFill>
                        </a:rPr>
                        <a:t>1</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c>
                  <a:txBody>
                    <a:bodyPr/>
                    <a:lstStyle/>
                    <a:p>
                      <a:pPr algn="ctr"/>
                      <a:r>
                        <a:rPr lang="en-US" sz="1100" dirty="0" smtClean="0">
                          <a:solidFill>
                            <a:schemeClr val="tx1"/>
                          </a:solidFill>
                        </a:rPr>
                        <a:t>0</a:t>
                      </a:r>
                      <a:endParaRPr lang="en-US" sz="1100" dirty="0">
                        <a:solidFill>
                          <a:schemeClr val="tx1"/>
                        </a:solidFill>
                      </a:endParaRPr>
                    </a:p>
                  </a:txBody>
                  <a:tcPr marL="100587" marR="100587"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extLst>
                  <a:ext uri="{0D108BD9-81ED-4DB2-BD59-A6C34878D82A}">
                    <a16:rowId xmlns:a16="http://schemas.microsoft.com/office/drawing/2014/main" val="10004"/>
                  </a:ext>
                </a:extLst>
              </a:tr>
              <a:tr h="468782">
                <a:tc>
                  <a:txBody>
                    <a:bodyPr/>
                    <a:lstStyle/>
                    <a:p>
                      <a:pPr algn="ctr"/>
                      <a:endParaRPr lang="en-US" sz="1100" dirty="0">
                        <a:solidFill>
                          <a:schemeClr val="tx1"/>
                        </a:solidFill>
                      </a:endParaRPr>
                    </a:p>
                  </a:txBody>
                  <a:tcPr marL="100587" marR="100587" marT="48774" marB="4877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dirty="0">
                        <a:solidFill>
                          <a:schemeClr val="tx1"/>
                        </a:solidFill>
                      </a:endParaRPr>
                    </a:p>
                  </a:txBody>
                  <a:tcPr marL="100587" marR="100587" marT="48774" marB="4877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100" dirty="0">
                        <a:solidFill>
                          <a:schemeClr val="tx1"/>
                        </a:solidFill>
                      </a:endParaRPr>
                    </a:p>
                  </a:txBody>
                  <a:tcPr marL="100587" marR="100587" marT="48774" marB="4877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8">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dirty="0" smtClean="0">
                          <a:solidFill>
                            <a:schemeClr val="tx1"/>
                          </a:solidFill>
                        </a:rPr>
                        <a:t>MSB OF FLAG REG.=  OCH</a:t>
                      </a:r>
                    </a:p>
                    <a:p>
                      <a:pPr algn="ctr"/>
                      <a:endParaRPr lang="en-US" sz="1100" dirty="0">
                        <a:solidFill>
                          <a:schemeClr val="tx1"/>
                        </a:solidFill>
                      </a:endParaRPr>
                    </a:p>
                  </a:txBody>
                  <a:tcPr marL="100587" marR="100587" marT="48774" marB="4877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9">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100" dirty="0" smtClean="0">
                          <a:solidFill>
                            <a:schemeClr val="tx1"/>
                          </a:solidFill>
                        </a:rPr>
                        <a:t>LSB OF FLAG REG.=  A0</a:t>
                      </a:r>
                    </a:p>
                  </a:txBody>
                  <a:tcPr marL="100587" marR="100587" marT="48774" marB="48774">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hMerge="1">
                  <a:txBody>
                    <a:bodyPr/>
                    <a:lstStyle/>
                    <a:p>
                      <a:endParaRPr lang="en-US" sz="110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10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bl>
          </a:graphicData>
        </a:graphic>
      </p:graphicFrame>
      <p:sp>
        <p:nvSpPr>
          <p:cNvPr id="32908" name="Right Brace 15"/>
          <p:cNvSpPr>
            <a:spLocks/>
          </p:cNvSpPr>
          <p:nvPr/>
        </p:nvSpPr>
        <p:spPr bwMode="auto">
          <a:xfrm rot="-5400000" flipH="1" flipV="1">
            <a:off x="7600924" y="3225458"/>
            <a:ext cx="135467" cy="3319620"/>
          </a:xfrm>
          <a:prstGeom prst="rightBrace">
            <a:avLst>
              <a:gd name="adj1" fmla="val 8251"/>
              <a:gd name="adj2" fmla="val 50000"/>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4753" tIns="47375" rIns="94753" bIns="47375"/>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32909" name="Right Brace 16"/>
          <p:cNvSpPr>
            <a:spLocks/>
          </p:cNvSpPr>
          <p:nvPr/>
        </p:nvSpPr>
        <p:spPr bwMode="auto">
          <a:xfrm rot="-5400000" flipH="1" flipV="1">
            <a:off x="4023705" y="3219531"/>
            <a:ext cx="133774" cy="3319622"/>
          </a:xfrm>
          <a:prstGeom prst="rightBrace">
            <a:avLst>
              <a:gd name="adj1" fmla="val 8355"/>
              <a:gd name="adj2" fmla="val 50000"/>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4753" tIns="47375" rIns="94753" bIns="47375"/>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32910" name="Right Brace 17"/>
          <p:cNvSpPr>
            <a:spLocks/>
          </p:cNvSpPr>
          <p:nvPr/>
        </p:nvSpPr>
        <p:spPr bwMode="auto">
          <a:xfrm rot="-5400000" flipH="1" flipV="1">
            <a:off x="7508372" y="1740404"/>
            <a:ext cx="135467" cy="3319622"/>
          </a:xfrm>
          <a:prstGeom prst="rightBrace">
            <a:avLst>
              <a:gd name="adj1" fmla="val 8251"/>
              <a:gd name="adj2" fmla="val 50000"/>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4753" tIns="47375" rIns="94753" bIns="47375"/>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32911" name="Right Brace 18"/>
          <p:cNvSpPr>
            <a:spLocks/>
          </p:cNvSpPr>
          <p:nvPr/>
        </p:nvSpPr>
        <p:spPr bwMode="auto">
          <a:xfrm rot="-5400000" flipH="1" flipV="1">
            <a:off x="3931156" y="1734478"/>
            <a:ext cx="133773" cy="3319620"/>
          </a:xfrm>
          <a:prstGeom prst="rightBrace">
            <a:avLst>
              <a:gd name="adj1" fmla="val 8355"/>
              <a:gd name="adj2" fmla="val 50000"/>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lIns="94753" tIns="47375" rIns="94753" bIns="47375"/>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grpSp>
        <p:nvGrpSpPr>
          <p:cNvPr id="32912" name="Group 13"/>
          <p:cNvGrpSpPr>
            <a:grpSpLocks/>
          </p:cNvGrpSpPr>
          <p:nvPr/>
        </p:nvGrpSpPr>
        <p:grpSpPr bwMode="auto">
          <a:xfrm flipH="1">
            <a:off x="1178721" y="4030134"/>
            <a:ext cx="7734141" cy="1923627"/>
            <a:chOff x="-31750" y="3778250"/>
            <a:chExt cx="7031038" cy="1803400"/>
          </a:xfrm>
        </p:grpSpPr>
        <p:sp>
          <p:nvSpPr>
            <p:cNvPr id="21" name="Arc 20"/>
            <p:cNvSpPr/>
            <p:nvPr/>
          </p:nvSpPr>
          <p:spPr bwMode="auto">
            <a:xfrm flipV="1">
              <a:off x="-31750" y="3783013"/>
              <a:ext cx="7031038" cy="1798637"/>
            </a:xfrm>
            <a:prstGeom prst="arc">
              <a:avLst/>
            </a:prstGeom>
            <a:noFill/>
            <a:ln w="9525" cap="flat" cmpd="sng" algn="ctr">
              <a:solidFill>
                <a:schemeClr val="tx1"/>
              </a:solidFill>
              <a:prstDash val="solid"/>
              <a:round/>
              <a:headEnd type="none" w="med" len="med"/>
              <a:tailEnd type="none" w="med" len="med"/>
            </a:ln>
            <a:effectLst/>
          </p:spPr>
          <p:txBody>
            <a:bodyPr/>
            <a:lstStyle/>
            <a:p>
              <a:pPr eaLnBrk="0" hangingPunct="0">
                <a:defRPr/>
              </a:pPr>
              <a:endParaRPr lang="en-US">
                <a:cs typeface="Times New Roman (Arabic)" charset="-78"/>
              </a:endParaRPr>
            </a:p>
          </p:txBody>
        </p:sp>
        <p:sp>
          <p:nvSpPr>
            <p:cNvPr id="22" name="Arc 21"/>
            <p:cNvSpPr/>
            <p:nvPr/>
          </p:nvSpPr>
          <p:spPr bwMode="auto">
            <a:xfrm flipH="1" flipV="1">
              <a:off x="1082675" y="3778250"/>
              <a:ext cx="4781551" cy="1797050"/>
            </a:xfrm>
            <a:prstGeom prst="arc">
              <a:avLst/>
            </a:prstGeom>
            <a:noFill/>
            <a:ln w="9525" cap="flat" cmpd="sng" algn="ctr">
              <a:solidFill>
                <a:schemeClr val="tx1"/>
              </a:solidFill>
              <a:prstDash val="solid"/>
              <a:round/>
              <a:headEnd type="none" w="med" len="med"/>
              <a:tailEnd type="none" w="med" len="med"/>
            </a:ln>
            <a:effectLst/>
          </p:spPr>
          <p:txBody>
            <a:bodyPr/>
            <a:lstStyle/>
            <a:p>
              <a:pPr eaLnBrk="0" hangingPunct="0">
                <a:defRPr/>
              </a:pPr>
              <a:endParaRPr lang="en-US">
                <a:cs typeface="Times New Roman (Arabic)" charset="-78"/>
              </a:endParaRPr>
            </a:p>
          </p:txBody>
        </p:sp>
        <p:cxnSp>
          <p:nvCxnSpPr>
            <p:cNvPr id="32915" name="Straight Arrow Connector 23"/>
            <p:cNvCxnSpPr>
              <a:cxnSpLocks noChangeShapeType="1"/>
            </p:cNvCxnSpPr>
            <p:nvPr/>
          </p:nvCxnSpPr>
          <p:spPr bwMode="auto">
            <a:xfrm rot="5400000" flipH="1" flipV="1">
              <a:off x="993776" y="4619625"/>
              <a:ext cx="188912" cy="1587"/>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gr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BF306EBF-C055-4C75-949E-8A370392E642}" type="slidenum">
              <a:rPr lang="en-US" altLang="en-US" smtClean="0">
                <a:latin typeface="Comic Sans MS" pitchFamily="66" charset="0"/>
              </a:rPr>
              <a:pPr/>
              <a:t>38</a:t>
            </a:fld>
            <a:endParaRPr lang="en-US" altLang="en-US" smtClean="0">
              <a:latin typeface="Times New Roman" pitchFamily="18" charset="0"/>
            </a:endParaRPr>
          </a:p>
        </p:txBody>
      </p:sp>
      <p:sp>
        <p:nvSpPr>
          <p:cNvPr id="31747" name="Rectangle 3"/>
          <p:cNvSpPr>
            <a:spLocks noGrp="1" noChangeArrowheads="1"/>
          </p:cNvSpPr>
          <p:nvPr>
            <p:ph type="body" idx="1"/>
          </p:nvPr>
        </p:nvSpPr>
        <p:spPr>
          <a:xfrm>
            <a:off x="754382" y="1137921"/>
            <a:ext cx="8923336" cy="5445760"/>
          </a:xfrm>
        </p:spPr>
        <p:txBody>
          <a:bodyPr/>
          <a:lstStyle/>
          <a:p>
            <a:pPr>
              <a:lnSpc>
                <a:spcPct val="150000"/>
              </a:lnSpc>
              <a:buFontTx/>
              <a:buNone/>
              <a:defRPr/>
            </a:pPr>
            <a:r>
              <a:rPr lang="en-US" b="1" dirty="0" smtClean="0"/>
              <a:t>8.3	PUSHF: Push flags onto stack</a:t>
            </a:r>
          </a:p>
          <a:p>
            <a:pPr>
              <a:lnSpc>
                <a:spcPct val="150000"/>
              </a:lnSpc>
              <a:defRPr/>
            </a:pPr>
            <a:r>
              <a:rPr lang="en-US" dirty="0" smtClean="0"/>
              <a:t>Pushes flag register to top of stack.</a:t>
            </a:r>
          </a:p>
          <a:p>
            <a:pPr marL="875145" indent="-532984">
              <a:lnSpc>
                <a:spcPct val="150000"/>
              </a:lnSpc>
              <a:buSzPct val="100000"/>
              <a:buFont typeface="+mj-lt"/>
              <a:buAutoNum type="romanLcPeriod"/>
              <a:defRPr/>
            </a:pPr>
            <a:r>
              <a:rPr lang="en-US" sz="2400" dirty="0"/>
              <a:t>This instruction decrements the stack pointer by 2 </a:t>
            </a:r>
          </a:p>
          <a:p>
            <a:pPr marL="875145" indent="-532984">
              <a:lnSpc>
                <a:spcPct val="150000"/>
              </a:lnSpc>
              <a:buSzPct val="100000"/>
              <a:buFont typeface="+mj-lt"/>
              <a:buAutoNum type="romanLcPeriod"/>
              <a:defRPr/>
            </a:pPr>
            <a:r>
              <a:rPr lang="en-US" sz="2400" dirty="0"/>
              <a:t>Copies word in the flag </a:t>
            </a:r>
            <a:r>
              <a:rPr lang="en-US" sz="2400" dirty="0" err="1"/>
              <a:t>reg</a:t>
            </a:r>
            <a:r>
              <a:rPr lang="en-US" sz="2400" dirty="0"/>
              <a:t> to the memory location pointed by stack pointer</a:t>
            </a:r>
          </a:p>
          <a:p>
            <a:pPr>
              <a:lnSpc>
                <a:spcPct val="150000"/>
              </a:lnSpc>
              <a:buFontTx/>
              <a:buNone/>
              <a:defRPr/>
            </a:pPr>
            <a:r>
              <a:rPr lang="en-US" b="1" dirty="0" smtClean="0"/>
              <a:t>   </a:t>
            </a:r>
            <a:r>
              <a:rPr lang="en-US" sz="2400" b="1" dirty="0"/>
              <a:t>SS:[SP-1]      </a:t>
            </a:r>
            <a:r>
              <a:rPr lang="en-US" sz="2400" b="1" dirty="0" err="1"/>
              <a:t>Flag</a:t>
            </a:r>
            <a:r>
              <a:rPr lang="en-US" sz="2400" b="1" baseline="-25000" dirty="0" err="1"/>
              <a:t>H</a:t>
            </a:r>
            <a:r>
              <a:rPr lang="en-US" sz="2400" b="1" dirty="0"/>
              <a:t>, SS:[SP-2]      </a:t>
            </a:r>
            <a:r>
              <a:rPr lang="en-US" sz="2400" b="1" dirty="0" err="1"/>
              <a:t>Flag</a:t>
            </a:r>
            <a:r>
              <a:rPr lang="en-US" sz="2400" b="1" baseline="-25000" dirty="0" err="1"/>
              <a:t>L</a:t>
            </a:r>
            <a:r>
              <a:rPr lang="en-US" sz="2400" b="1" dirty="0"/>
              <a:t>, SP      </a:t>
            </a:r>
            <a:r>
              <a:rPr lang="en-US" sz="2400" b="1" dirty="0" err="1"/>
              <a:t>SP</a:t>
            </a:r>
            <a:r>
              <a:rPr lang="en-US" sz="2400" b="1" dirty="0"/>
              <a:t>-2</a:t>
            </a:r>
            <a:endParaRPr lang="en-US" dirty="0" smtClean="0"/>
          </a:p>
          <a:p>
            <a:pPr>
              <a:lnSpc>
                <a:spcPct val="150000"/>
              </a:lnSpc>
              <a:buFontTx/>
              <a:buNone/>
              <a:defRPr/>
            </a:pPr>
            <a:endParaRPr lang="en-US" altLang="en-US" noProof="1" smtClean="0"/>
          </a:p>
        </p:txBody>
      </p:sp>
      <p:sp>
        <p:nvSpPr>
          <p:cNvPr id="3379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33797" name="Straight Arrow Connector 6"/>
          <p:cNvCxnSpPr>
            <a:cxnSpLocks noChangeShapeType="1"/>
          </p:cNvCxnSpPr>
          <p:nvPr/>
        </p:nvCxnSpPr>
        <p:spPr bwMode="auto">
          <a:xfrm rot="10800000">
            <a:off x="2496149" y="4725193"/>
            <a:ext cx="44704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33798" name="Straight Arrow Connector 7"/>
          <p:cNvCxnSpPr>
            <a:cxnSpLocks noChangeShapeType="1"/>
          </p:cNvCxnSpPr>
          <p:nvPr/>
        </p:nvCxnSpPr>
        <p:spPr bwMode="auto">
          <a:xfrm rot="10800000">
            <a:off x="5382159" y="4739211"/>
            <a:ext cx="44704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33799" name="Straight Arrow Connector 8"/>
          <p:cNvCxnSpPr>
            <a:cxnSpLocks noChangeShapeType="1"/>
          </p:cNvCxnSpPr>
          <p:nvPr/>
        </p:nvCxnSpPr>
        <p:spPr bwMode="auto">
          <a:xfrm rot="10800000">
            <a:off x="7163444" y="4744206"/>
            <a:ext cx="44704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754380" y="1137921"/>
            <a:ext cx="1375977" cy="651968"/>
          </a:xfrm>
        </p:spPr>
        <p:txBody>
          <a:bodyPr/>
          <a:lstStyle/>
          <a:p>
            <a:pPr marL="0" indent="0">
              <a:buNone/>
            </a:pPr>
            <a:r>
              <a:rPr lang="en-US" dirty="0" smtClean="0"/>
              <a:t>PUSHF</a:t>
            </a:r>
            <a:endParaRPr lang="en-US" dirty="0"/>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39</a:t>
            </a:fld>
            <a:endParaRPr lang="en-US" altLang="en-US" dirty="0">
              <a:latin typeface="Times New Roman" pitchFamily="18" charset="0"/>
            </a:endParaRPr>
          </a:p>
        </p:txBody>
      </p:sp>
      <p:pic>
        <p:nvPicPr>
          <p:cNvPr id="5" name="Picture 4"/>
          <p:cNvPicPr>
            <a:picLocks noChangeAspect="1"/>
          </p:cNvPicPr>
          <p:nvPr/>
        </p:nvPicPr>
        <p:blipFill rotWithShape="1">
          <a:blip r:embed="rId2"/>
          <a:srcRect t="1384" r="3830" b="5450"/>
          <a:stretch/>
        </p:blipFill>
        <p:spPr>
          <a:xfrm>
            <a:off x="2810887" y="1137921"/>
            <a:ext cx="6738594" cy="5262664"/>
          </a:xfrm>
          <a:prstGeom prst="rect">
            <a:avLst/>
          </a:prstGeom>
        </p:spPr>
      </p:pic>
    </p:spTree>
    <p:extLst>
      <p:ext uri="{BB962C8B-B14F-4D97-AF65-F5344CB8AC3E}">
        <p14:creationId xmlns:p14="http://schemas.microsoft.com/office/powerpoint/2010/main" val="38417063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p:cNvGraphicFramePr/>
          <p:nvPr/>
        </p:nvGraphicFramePr>
        <p:xfrm>
          <a:off x="121399" y="-662451"/>
          <a:ext cx="9832946" cy="56401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171"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CFFB97E-9E2F-435E-A1F4-EE0DE7A94226}" type="slidenum">
              <a:rPr lang="en-US" altLang="en-US" smtClean="0">
                <a:latin typeface="Comic Sans MS" pitchFamily="66" charset="0"/>
              </a:rPr>
              <a:pPr/>
              <a:t>4</a:t>
            </a:fld>
            <a:endParaRPr lang="en-US" altLang="en-US" smtClean="0">
              <a:latin typeface="Times New Roman" pitchFamily="18" charset="0"/>
            </a:endParaRPr>
          </a:p>
        </p:txBody>
      </p:sp>
      <p:sp>
        <p:nvSpPr>
          <p:cNvPr id="7172" name="Rectangle 2"/>
          <p:cNvSpPr>
            <a:spLocks noGrp="1" noChangeArrowheads="1"/>
          </p:cNvSpPr>
          <p:nvPr>
            <p:ph type="title"/>
          </p:nvPr>
        </p:nvSpPr>
        <p:spPr/>
        <p:txBody>
          <a:bodyPr/>
          <a:lstStyle/>
          <a:p>
            <a:r>
              <a:rPr lang="en-US" altLang="en-US" smtClean="0"/>
              <a:t>8086</a:t>
            </a:r>
          </a:p>
        </p:txBody>
      </p:sp>
      <p:grpSp>
        <p:nvGrpSpPr>
          <p:cNvPr id="2" name="Group 23"/>
          <p:cNvGrpSpPr>
            <a:grpSpLocks/>
          </p:cNvGrpSpPr>
          <p:nvPr/>
        </p:nvGrpSpPr>
        <p:grpSpPr bwMode="auto">
          <a:xfrm>
            <a:off x="3502980" y="2963334"/>
            <a:ext cx="6485571" cy="3881121"/>
            <a:chOff x="3184622" y="2778125"/>
            <a:chExt cx="5896315" cy="3638471"/>
          </a:xfrm>
        </p:grpSpPr>
        <p:graphicFrame>
          <p:nvGraphicFramePr>
            <p:cNvPr id="7" name="Diagram 6"/>
            <p:cNvGraphicFramePr/>
            <p:nvPr/>
          </p:nvGraphicFramePr>
          <p:xfrm>
            <a:off x="3184622" y="2916658"/>
            <a:ext cx="5896315" cy="349993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cxnSp>
          <p:nvCxnSpPr>
            <p:cNvPr id="8" name="Straight Connector 7"/>
            <p:cNvCxnSpPr/>
            <p:nvPr/>
          </p:nvCxnSpPr>
          <p:spPr bwMode="auto">
            <a:xfrm rot="5400000">
              <a:off x="5942344" y="3738542"/>
              <a:ext cx="1920833" cy="0"/>
            </a:xfrm>
            <a:prstGeom prst="line">
              <a:avLst/>
            </a:prstGeom>
            <a:ln w="31750">
              <a:solidFill>
                <a:srgbClr val="00B47C"/>
              </a:solidFill>
              <a:headEnd type="none" w="med" len="med"/>
              <a:tailEnd type="none" w="med" len="med"/>
            </a:ln>
          </p:spPr>
          <p:style>
            <a:lnRef idx="1">
              <a:schemeClr val="accent4"/>
            </a:lnRef>
            <a:fillRef idx="0">
              <a:schemeClr val="accent4"/>
            </a:fillRef>
            <a:effectRef idx="0">
              <a:schemeClr val="accent4"/>
            </a:effectRef>
            <a:fontRef idx="minor">
              <a:schemeClr val="tx1"/>
            </a:fontRef>
          </p:style>
        </p:cxnSp>
      </p:grpSp>
      <p:grpSp>
        <p:nvGrpSpPr>
          <p:cNvPr id="3" name="Group 18"/>
          <p:cNvGrpSpPr>
            <a:grpSpLocks/>
          </p:cNvGrpSpPr>
          <p:nvPr/>
        </p:nvGrpSpPr>
        <p:grpSpPr bwMode="auto">
          <a:xfrm>
            <a:off x="260193" y="3075095"/>
            <a:ext cx="6798151" cy="3681307"/>
            <a:chOff x="12772" y="2779434"/>
            <a:chExt cx="6180070" cy="3450931"/>
          </a:xfrm>
        </p:grpSpPr>
        <p:graphicFrame>
          <p:nvGraphicFramePr>
            <p:cNvPr id="14" name="Diagram 13"/>
            <p:cNvGraphicFramePr/>
            <p:nvPr/>
          </p:nvGraphicFramePr>
          <p:xfrm>
            <a:off x="12772" y="3145212"/>
            <a:ext cx="6180070" cy="3085153"/>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cxnSp>
          <p:nvCxnSpPr>
            <p:cNvPr id="18" name="Straight Connector 17"/>
            <p:cNvCxnSpPr/>
            <p:nvPr/>
          </p:nvCxnSpPr>
          <p:spPr bwMode="auto">
            <a:xfrm rot="5400000">
              <a:off x="-187180" y="3739790"/>
              <a:ext cx="1920711" cy="0"/>
            </a:xfrm>
            <a:prstGeom prst="line">
              <a:avLst/>
            </a:prstGeom>
            <a:ln w="31750">
              <a:solidFill>
                <a:srgbClr val="00B47C"/>
              </a:solidFill>
              <a:headEnd type="none" w="med" len="med"/>
              <a:tailEnd type="none" w="med" len="med"/>
            </a:ln>
          </p:spPr>
          <p:style>
            <a:lnRef idx="1">
              <a:schemeClr val="accent4"/>
            </a:lnRef>
            <a:fillRef idx="0">
              <a:schemeClr val="accent4"/>
            </a:fillRef>
            <a:effectRef idx="0">
              <a:schemeClr val="accent4"/>
            </a:effectRef>
            <a:fontRef idx="minor">
              <a:schemeClr val="tx1"/>
            </a:fontRef>
          </p:style>
        </p:cxnSp>
      </p:grpSp>
      <p:grpSp>
        <p:nvGrpSpPr>
          <p:cNvPr id="4" name="Group 19"/>
          <p:cNvGrpSpPr>
            <a:grpSpLocks/>
          </p:cNvGrpSpPr>
          <p:nvPr/>
        </p:nvGrpSpPr>
        <p:grpSpPr bwMode="auto">
          <a:xfrm>
            <a:off x="2" y="2987041"/>
            <a:ext cx="5670074" cy="4052147"/>
            <a:chOff x="-649" y="2921866"/>
            <a:chExt cx="5155324" cy="3797826"/>
          </a:xfrm>
        </p:grpSpPr>
        <p:graphicFrame>
          <p:nvGraphicFramePr>
            <p:cNvPr id="9" name="Diagram 8"/>
            <p:cNvGraphicFramePr/>
            <p:nvPr/>
          </p:nvGraphicFramePr>
          <p:xfrm>
            <a:off x="-649" y="3497065"/>
            <a:ext cx="5155324" cy="3222627"/>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cxnSp>
          <p:nvCxnSpPr>
            <p:cNvPr id="10" name="Straight Connector 9"/>
            <p:cNvCxnSpPr/>
            <p:nvPr/>
          </p:nvCxnSpPr>
          <p:spPr bwMode="auto">
            <a:xfrm rot="5400000">
              <a:off x="1105655" y="4019316"/>
              <a:ext cx="2194899" cy="0"/>
            </a:xfrm>
            <a:prstGeom prst="line">
              <a:avLst/>
            </a:prstGeom>
            <a:ln w="31750">
              <a:solidFill>
                <a:srgbClr val="00B47C"/>
              </a:solidFill>
              <a:headEnd type="none" w="med" len="med"/>
              <a:tailEnd type="none" w="med" len="med"/>
            </a:ln>
          </p:spPr>
          <p:style>
            <a:lnRef idx="1">
              <a:schemeClr val="accent4"/>
            </a:lnRef>
            <a:fillRef idx="0">
              <a:schemeClr val="accent4"/>
            </a:fillRef>
            <a:effectRef idx="0">
              <a:schemeClr val="accent4"/>
            </a:effectRef>
            <a:fontRef idx="minor">
              <a:schemeClr val="tx1"/>
            </a:fontRef>
          </p:style>
        </p:cxnSp>
      </p:grpSp>
      <p:grpSp>
        <p:nvGrpSpPr>
          <p:cNvPr id="5" name="Group 21"/>
          <p:cNvGrpSpPr>
            <a:grpSpLocks/>
          </p:cNvGrpSpPr>
          <p:nvPr/>
        </p:nvGrpSpPr>
        <p:grpSpPr bwMode="auto">
          <a:xfrm>
            <a:off x="2570481" y="3020907"/>
            <a:ext cx="3209608" cy="2655147"/>
            <a:chOff x="2337304" y="2832641"/>
            <a:chExt cx="2916631" cy="2488362"/>
          </a:xfrm>
        </p:grpSpPr>
        <p:graphicFrame>
          <p:nvGraphicFramePr>
            <p:cNvPr id="13" name="Diagram 12"/>
            <p:cNvGraphicFramePr/>
            <p:nvPr/>
          </p:nvGraphicFramePr>
          <p:xfrm>
            <a:off x="2337304" y="4101867"/>
            <a:ext cx="2916631" cy="1219136"/>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cxnSp>
          <p:nvCxnSpPr>
            <p:cNvPr id="11" name="Straight Connector 10"/>
            <p:cNvCxnSpPr/>
            <p:nvPr/>
          </p:nvCxnSpPr>
          <p:spPr bwMode="auto">
            <a:xfrm rot="5400000">
              <a:off x="2845820" y="3791962"/>
              <a:ext cx="1920228" cy="1586"/>
            </a:xfrm>
            <a:prstGeom prst="line">
              <a:avLst/>
            </a:prstGeom>
            <a:ln w="31750">
              <a:solidFill>
                <a:srgbClr val="00B47C"/>
              </a:solidFill>
              <a:headEnd type="none" w="med" len="med"/>
              <a:tailEnd type="none" w="med" len="med"/>
            </a:ln>
          </p:spPr>
          <p:style>
            <a:lnRef idx="1">
              <a:schemeClr val="accent4"/>
            </a:lnRef>
            <a:fillRef idx="0">
              <a:schemeClr val="accent4"/>
            </a:fillRef>
            <a:effectRef idx="0">
              <a:schemeClr val="accent4"/>
            </a:effectRef>
            <a:fontRef idx="minor">
              <a:schemeClr val="tx1"/>
            </a:fontRef>
          </p:style>
        </p:cxnSp>
      </p:grpSp>
      <p:grpSp>
        <p:nvGrpSpPr>
          <p:cNvPr id="6" name="Group 22"/>
          <p:cNvGrpSpPr>
            <a:grpSpLocks/>
          </p:cNvGrpSpPr>
          <p:nvPr/>
        </p:nvGrpSpPr>
        <p:grpSpPr bwMode="auto">
          <a:xfrm>
            <a:off x="4260851" y="2958257"/>
            <a:ext cx="5739924" cy="3376506"/>
            <a:chOff x="3878316" y="2788631"/>
            <a:chExt cx="5218386" cy="3165490"/>
          </a:xfrm>
        </p:grpSpPr>
        <p:cxnSp>
          <p:nvCxnSpPr>
            <p:cNvPr id="15" name="Straight Connector 14"/>
            <p:cNvCxnSpPr/>
            <p:nvPr/>
          </p:nvCxnSpPr>
          <p:spPr bwMode="auto">
            <a:xfrm rot="5400000">
              <a:off x="7355169" y="3749074"/>
              <a:ext cx="1920884" cy="0"/>
            </a:xfrm>
            <a:prstGeom prst="line">
              <a:avLst/>
            </a:prstGeom>
            <a:ln w="31750">
              <a:solidFill>
                <a:srgbClr val="00B47C"/>
              </a:solidFill>
              <a:headEnd type="none" w="med" len="med"/>
              <a:tailEnd type="none" w="med" len="med"/>
            </a:ln>
          </p:spPr>
          <p:style>
            <a:lnRef idx="1">
              <a:schemeClr val="accent4"/>
            </a:lnRef>
            <a:fillRef idx="0">
              <a:schemeClr val="accent4"/>
            </a:fillRef>
            <a:effectRef idx="0">
              <a:schemeClr val="accent4"/>
            </a:effectRef>
            <a:fontRef idx="minor">
              <a:schemeClr val="tx1"/>
            </a:fontRef>
          </p:style>
        </p:cxnSp>
        <p:graphicFrame>
          <p:nvGraphicFramePr>
            <p:cNvPr id="16" name="Diagram 15"/>
            <p:cNvGraphicFramePr/>
            <p:nvPr/>
          </p:nvGraphicFramePr>
          <p:xfrm>
            <a:off x="3878316" y="3452659"/>
            <a:ext cx="5218386" cy="2501462"/>
          </p:xfrm>
          <a:graphic>
            <a:graphicData uri="http://schemas.openxmlformats.org/drawingml/2006/diagram">
              <dgm:relIds xmlns:dgm="http://schemas.openxmlformats.org/drawingml/2006/diagram" xmlns:r="http://schemas.openxmlformats.org/officeDocument/2006/relationships" r:dm="rId28" r:lo="rId29" r:qs="rId30" r:cs="rId31"/>
            </a:graphicData>
          </a:graphic>
        </p:graphicFrame>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0-#ppt_w/2"/>
                                          </p:val>
                                        </p:tav>
                                        <p:tav tm="100000">
                                          <p:val>
                                            <p:strVal val="#ppt_x"/>
                                          </p:val>
                                        </p:tav>
                                      </p:tavLst>
                                    </p:anim>
                                    <p:anim calcmode="lin" valueType="num">
                                      <p:cBhvr additive="base">
                                        <p:cTn id="8"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4" presetClass="entr" presetSubtype="16"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ox(in)">
                                      <p:cBhvr>
                                        <p:cTn id="13" dur="1000"/>
                                        <p:tgtEl>
                                          <p:spTgt spid="3"/>
                                        </p:tgtEl>
                                      </p:cBhvr>
                                    </p:animEffec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4" fill="hold" nodeType="clickPar">
                      <p:stCondLst>
                        <p:cond delay="indefinite"/>
                      </p:stCondLst>
                      <p:childTnLst>
                        <p:par>
                          <p:cTn id="15" fill="hold" nodeType="withGroup">
                            <p:stCondLst>
                              <p:cond delay="0"/>
                            </p:stCondLst>
                            <p:childTnLst>
                              <p:par>
                                <p:cTn id="16" presetID="4" presetClass="entr" presetSubtype="16"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ox(in)">
                                      <p:cBhvr>
                                        <p:cTn id="18" dur="1000"/>
                                        <p:tgtEl>
                                          <p:spTgt spid="4"/>
                                        </p:tgtEl>
                                      </p:cBhvr>
                                    </p:animEffec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19" fill="hold" nodeType="clickPar">
                      <p:stCondLst>
                        <p:cond delay="indefinite"/>
                      </p:stCondLst>
                      <p:childTnLst>
                        <p:par>
                          <p:cTn id="20" fill="hold" nodeType="withGroup">
                            <p:stCondLst>
                              <p:cond delay="0"/>
                            </p:stCondLst>
                            <p:childTnLst>
                              <p:par>
                                <p:cTn id="21" presetID="4" presetClass="entr" presetSubtype="16"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box(in)">
                                      <p:cBhvr>
                                        <p:cTn id="23" dur="1000"/>
                                        <p:tgtEl>
                                          <p:spTgt spid="5"/>
                                        </p:tgtEl>
                                      </p:cBhvr>
                                    </p:animEffec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24" fill="hold" nodeType="clickPar">
                      <p:stCondLst>
                        <p:cond delay="indefinite"/>
                      </p:stCondLst>
                      <p:childTnLst>
                        <p:par>
                          <p:cTn id="25" fill="hold" nodeType="withGroup">
                            <p:stCondLst>
                              <p:cond delay="0"/>
                            </p:stCondLst>
                            <p:childTnLst>
                              <p:par>
                                <p:cTn id="26" presetID="4" presetClass="entr" presetSubtype="16" fill="hold"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box(in)">
                                      <p:cBhvr>
                                        <p:cTn id="28" dur="1000"/>
                                        <p:tgtEl>
                                          <p:spTgt spid="2"/>
                                        </p:tgtEl>
                                      </p:cBhvr>
                                    </p:animEffec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29" fill="hold" nodeType="clickPar">
                      <p:stCondLst>
                        <p:cond delay="indefinite"/>
                      </p:stCondLst>
                      <p:childTnLst>
                        <p:par>
                          <p:cTn id="30" fill="hold" nodeType="withGroup">
                            <p:stCondLst>
                              <p:cond delay="0"/>
                            </p:stCondLst>
                            <p:childTnLst>
                              <p:par>
                                <p:cTn id="31" presetID="4" presetClass="entr" presetSubtype="16"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box(in)">
                                      <p:cBhvr>
                                        <p:cTn id="33" dur="1000"/>
                                        <p:tgtEl>
                                          <p:spTgt spid="6"/>
                                        </p:tgtEl>
                                      </p:cBhvr>
                                    </p:animEffec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2" grpId="0">
        <p:bldAsOne/>
      </p:bldGraphic>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AD3CE227-6AA3-4445-BAFB-D2E48CE7E4BA}" type="slidenum">
              <a:rPr lang="en-US" altLang="en-US" smtClean="0">
                <a:latin typeface="Comic Sans MS" pitchFamily="66" charset="0"/>
              </a:rPr>
              <a:pPr/>
              <a:t>40</a:t>
            </a:fld>
            <a:endParaRPr lang="en-US" altLang="en-US" smtClean="0">
              <a:latin typeface="Times New Roman" pitchFamily="18" charset="0"/>
            </a:endParaRPr>
          </a:p>
        </p:txBody>
      </p:sp>
      <p:sp>
        <p:nvSpPr>
          <p:cNvPr id="31747" name="Rectangle 3"/>
          <p:cNvSpPr>
            <a:spLocks noGrp="1" noChangeArrowheads="1"/>
          </p:cNvSpPr>
          <p:nvPr>
            <p:ph type="body" idx="1"/>
          </p:nvPr>
        </p:nvSpPr>
        <p:spPr>
          <a:xfrm>
            <a:off x="754382" y="1137921"/>
            <a:ext cx="8923336" cy="5445760"/>
          </a:xfrm>
        </p:spPr>
        <p:txBody>
          <a:bodyPr/>
          <a:lstStyle/>
          <a:p>
            <a:pPr>
              <a:lnSpc>
                <a:spcPct val="150000"/>
              </a:lnSpc>
              <a:buFontTx/>
              <a:buNone/>
              <a:defRPr/>
            </a:pPr>
            <a:r>
              <a:rPr lang="en-US" b="1" dirty="0" smtClean="0"/>
              <a:t>8.4	 POPF : Pop flags off stack</a:t>
            </a:r>
          </a:p>
          <a:p>
            <a:pPr>
              <a:lnSpc>
                <a:spcPct val="150000"/>
              </a:lnSpc>
              <a:defRPr/>
            </a:pPr>
            <a:r>
              <a:rPr lang="en-US" dirty="0" smtClean="0"/>
              <a:t>Pops the stack top to flag register.</a:t>
            </a:r>
          </a:p>
          <a:p>
            <a:pPr marL="875145" indent="-532984">
              <a:lnSpc>
                <a:spcPct val="150000"/>
              </a:lnSpc>
              <a:buSzPct val="100000"/>
              <a:buFont typeface="+mj-lt"/>
              <a:buAutoNum type="romanLcPeriod"/>
              <a:defRPr/>
            </a:pPr>
            <a:r>
              <a:rPr lang="en-US" sz="2400" dirty="0"/>
              <a:t>This instruction copies a word from the 2 memory locations at the top of the stack to the flag register.</a:t>
            </a:r>
          </a:p>
          <a:p>
            <a:pPr marL="875145" indent="-532984">
              <a:lnSpc>
                <a:spcPct val="150000"/>
              </a:lnSpc>
              <a:buSzPct val="100000"/>
              <a:buFont typeface="+mj-lt"/>
              <a:buAutoNum type="romanLcPeriod"/>
              <a:defRPr/>
            </a:pPr>
            <a:r>
              <a:rPr lang="en-US" sz="2400" dirty="0"/>
              <a:t> it increments the stack pointer by 2 </a:t>
            </a:r>
          </a:p>
          <a:p>
            <a:pPr>
              <a:lnSpc>
                <a:spcPct val="150000"/>
              </a:lnSpc>
              <a:buFontTx/>
              <a:buNone/>
              <a:defRPr/>
            </a:pPr>
            <a:r>
              <a:rPr lang="en-US" altLang="en-US" noProof="1" smtClean="0"/>
              <a:t>	</a:t>
            </a:r>
            <a:r>
              <a:rPr lang="en-US" sz="2800" b="1" dirty="0"/>
              <a:t> </a:t>
            </a:r>
            <a:r>
              <a:rPr lang="en-US" sz="2400" b="1" dirty="0" err="1"/>
              <a:t>Flag</a:t>
            </a:r>
            <a:r>
              <a:rPr lang="en-US" sz="2400" b="1" baseline="-25000" dirty="0" err="1"/>
              <a:t>H</a:t>
            </a:r>
            <a:r>
              <a:rPr lang="en-US" sz="2400" b="1" baseline="-25000" dirty="0"/>
              <a:t>	</a:t>
            </a:r>
            <a:r>
              <a:rPr lang="en-US" sz="2400" b="1" dirty="0"/>
              <a:t>SS:[SP], </a:t>
            </a:r>
            <a:r>
              <a:rPr lang="en-US" sz="2400" b="1" dirty="0" err="1"/>
              <a:t>Flag</a:t>
            </a:r>
            <a:r>
              <a:rPr lang="en-US" sz="2400" b="1" baseline="-25000" dirty="0" err="1"/>
              <a:t>L</a:t>
            </a:r>
            <a:r>
              <a:rPr lang="en-US" sz="2400" b="1" baseline="-25000" dirty="0"/>
              <a:t>	</a:t>
            </a:r>
            <a:r>
              <a:rPr lang="en-US" sz="2400" b="1" dirty="0"/>
              <a:t>SS:[SP+1], SP      SP+2</a:t>
            </a:r>
            <a:endParaRPr lang="en-US" altLang="en-US" noProof="1" smtClean="0"/>
          </a:p>
        </p:txBody>
      </p:sp>
      <p:sp>
        <p:nvSpPr>
          <p:cNvPr id="3482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34821" name="Straight Arrow Connector 6"/>
          <p:cNvCxnSpPr>
            <a:cxnSpLocks noChangeShapeType="1"/>
          </p:cNvCxnSpPr>
          <p:nvPr/>
        </p:nvCxnSpPr>
        <p:spPr bwMode="auto">
          <a:xfrm rot="10800000">
            <a:off x="2184514" y="4718121"/>
            <a:ext cx="44704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34822" name="Straight Arrow Connector 7"/>
          <p:cNvCxnSpPr>
            <a:cxnSpLocks noChangeShapeType="1"/>
          </p:cNvCxnSpPr>
          <p:nvPr/>
        </p:nvCxnSpPr>
        <p:spPr bwMode="auto">
          <a:xfrm rot="10800000">
            <a:off x="4827996" y="4718121"/>
            <a:ext cx="44704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34823" name="Straight Arrow Connector 8"/>
          <p:cNvCxnSpPr>
            <a:cxnSpLocks noChangeShapeType="1"/>
          </p:cNvCxnSpPr>
          <p:nvPr/>
        </p:nvCxnSpPr>
        <p:spPr bwMode="auto">
          <a:xfrm rot="10800000">
            <a:off x="7487598" y="4727769"/>
            <a:ext cx="447040"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754380" y="1137921"/>
            <a:ext cx="1398511" cy="656155"/>
          </a:xfrm>
        </p:spPr>
        <p:txBody>
          <a:bodyPr/>
          <a:lstStyle/>
          <a:p>
            <a:pPr marL="0" indent="0">
              <a:buNone/>
            </a:pPr>
            <a:r>
              <a:rPr lang="en-US" dirty="0" smtClean="0"/>
              <a:t>POPF</a:t>
            </a:r>
            <a:endParaRPr lang="en-US" dirty="0"/>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41</a:t>
            </a:fld>
            <a:endParaRPr lang="en-US" altLang="en-US" dirty="0">
              <a:latin typeface="Times New Roman" pitchFamily="18" charset="0"/>
            </a:endParaRPr>
          </a:p>
        </p:txBody>
      </p:sp>
      <p:pic>
        <p:nvPicPr>
          <p:cNvPr id="5" name="Picture 4"/>
          <p:cNvPicPr>
            <a:picLocks noChangeAspect="1"/>
          </p:cNvPicPr>
          <p:nvPr/>
        </p:nvPicPr>
        <p:blipFill rotWithShape="1">
          <a:blip r:embed="rId2"/>
          <a:srcRect l="126" t="1093" r="6899" b="6966"/>
          <a:stretch/>
        </p:blipFill>
        <p:spPr>
          <a:xfrm>
            <a:off x="3005586" y="690880"/>
            <a:ext cx="6584984" cy="6035042"/>
          </a:xfrm>
          <a:prstGeom prst="rect">
            <a:avLst/>
          </a:prstGeom>
        </p:spPr>
      </p:pic>
    </p:spTree>
    <p:extLst>
      <p:ext uri="{BB962C8B-B14F-4D97-AF65-F5344CB8AC3E}">
        <p14:creationId xmlns:p14="http://schemas.microsoft.com/office/powerpoint/2010/main" val="182771549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FFC2574A-90B2-4B4F-B1E0-53390A850CCC}" type="slidenum">
              <a:rPr lang="en-US" altLang="en-US" smtClean="0">
                <a:latin typeface="Comic Sans MS" pitchFamily="66" charset="0"/>
              </a:rPr>
              <a:pPr/>
              <a:t>42</a:t>
            </a:fld>
            <a:endParaRPr lang="en-US" altLang="en-US" smtClean="0">
              <a:latin typeface="Times New Roman" pitchFamily="18" charset="0"/>
            </a:endParaRPr>
          </a:p>
        </p:txBody>
      </p:sp>
      <p:sp>
        <p:nvSpPr>
          <p:cNvPr id="35843" name="Rectangle 3"/>
          <p:cNvSpPr>
            <a:spLocks noGrp="1" noChangeArrowheads="1"/>
          </p:cNvSpPr>
          <p:nvPr>
            <p:ph type="body" idx="1"/>
          </p:nvPr>
        </p:nvSpPr>
        <p:spPr>
          <a:xfrm>
            <a:off x="754380" y="1159935"/>
            <a:ext cx="8549640" cy="5445760"/>
          </a:xfrm>
        </p:spPr>
        <p:txBody>
          <a:bodyPr/>
          <a:lstStyle/>
          <a:p>
            <a:pPr>
              <a:buFontTx/>
              <a:buNone/>
            </a:pPr>
            <a:r>
              <a:rPr lang="en-US" altLang="en-US" sz="2800" b="1"/>
              <a:t>Arithmetic Instructions</a:t>
            </a:r>
          </a:p>
        </p:txBody>
      </p:sp>
      <p:sp>
        <p:nvSpPr>
          <p:cNvPr id="3584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6" name="Table 5"/>
          <p:cNvGraphicFramePr>
            <a:graphicFrameLocks noGrp="1"/>
          </p:cNvGraphicFramePr>
          <p:nvPr/>
        </p:nvGraphicFramePr>
        <p:xfrm>
          <a:off x="895828" y="1855894"/>
          <a:ext cx="6794658" cy="4151220"/>
        </p:xfrm>
        <a:graphic>
          <a:graphicData uri="http://schemas.openxmlformats.org/drawingml/2006/table">
            <a:tbl>
              <a:tblPr firstRow="1" bandRow="1">
                <a:tableStyleId>{5C22544A-7EE6-4342-B048-85BDC9FD1C3A}</a:tableStyleId>
              </a:tblPr>
              <a:tblGrid>
                <a:gridCol w="1365024">
                  <a:extLst>
                    <a:ext uri="{9D8B030D-6E8A-4147-A177-3AD203B41FA5}">
                      <a16:colId xmlns:a16="http://schemas.microsoft.com/office/drawing/2014/main" val="20000"/>
                    </a:ext>
                  </a:extLst>
                </a:gridCol>
                <a:gridCol w="5429634">
                  <a:extLst>
                    <a:ext uri="{9D8B030D-6E8A-4147-A177-3AD203B41FA5}">
                      <a16:colId xmlns:a16="http://schemas.microsoft.com/office/drawing/2014/main" val="20001"/>
                    </a:ext>
                  </a:extLst>
                </a:gridCol>
              </a:tblGrid>
              <a:tr h="684483">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solidFill>
                            <a:schemeClr val="tx1"/>
                          </a:solidFill>
                        </a:rPr>
                        <a:t>Addition</a:t>
                      </a:r>
                    </a:p>
                  </a:txBody>
                  <a:tcPr marL="100594" marR="100594"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p>
                  </a:txBody>
                  <a:tcPr/>
                </a:tc>
                <a:extLst>
                  <a:ext uri="{0D108BD9-81ED-4DB2-BD59-A6C34878D82A}">
                    <a16:rowId xmlns:a16="http://schemas.microsoft.com/office/drawing/2014/main" val="10000"/>
                  </a:ext>
                </a:extLst>
              </a:tr>
              <a:tr h="684483">
                <a:tc>
                  <a:txBody>
                    <a:bodyPr/>
                    <a:lstStyle/>
                    <a:p>
                      <a:r>
                        <a:rPr lang="en-US" sz="2600" dirty="0" smtClean="0"/>
                        <a:t>ADD</a:t>
                      </a:r>
                      <a:endParaRPr lang="en-US" sz="2600" dirty="0">
                        <a:solidFill>
                          <a:schemeClr val="tx1"/>
                        </a:solidFill>
                      </a:endParaRPr>
                    </a:p>
                  </a:txBody>
                  <a:tcPr marL="100594" marR="100594"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t>:Add byte or word</a:t>
                      </a:r>
                      <a:endParaRPr lang="en-US" sz="2600" dirty="0">
                        <a:solidFill>
                          <a:schemeClr val="tx1"/>
                        </a:solidFill>
                      </a:endParaRPr>
                    </a:p>
                  </a:txBody>
                  <a:tcPr marL="100594" marR="100594"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684483">
                <a:tc>
                  <a:txBody>
                    <a:bodyPr/>
                    <a:lstStyle/>
                    <a:p>
                      <a:r>
                        <a:rPr lang="en-US" sz="2600" dirty="0" smtClean="0">
                          <a:solidFill>
                            <a:schemeClr val="tx1"/>
                          </a:solidFill>
                        </a:rPr>
                        <a:t>ADC</a:t>
                      </a:r>
                      <a:endParaRPr lang="en-US" sz="2600" dirty="0">
                        <a:solidFill>
                          <a:schemeClr val="tx1"/>
                        </a:solidFill>
                      </a:endParaRPr>
                    </a:p>
                  </a:txBody>
                  <a:tcPr marL="100594" marR="100594"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t>: Add byte or word with carry</a:t>
                      </a:r>
                      <a:endParaRPr lang="en-US" sz="2600" dirty="0">
                        <a:solidFill>
                          <a:schemeClr val="tx1"/>
                        </a:solidFill>
                      </a:endParaRPr>
                    </a:p>
                  </a:txBody>
                  <a:tcPr marL="100594" marR="100594"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684483">
                <a:tc>
                  <a:txBody>
                    <a:bodyPr/>
                    <a:lstStyle/>
                    <a:p>
                      <a:r>
                        <a:rPr lang="en-US" sz="2600" dirty="0" smtClean="0">
                          <a:solidFill>
                            <a:schemeClr val="tx1"/>
                          </a:solidFill>
                        </a:rPr>
                        <a:t>INC</a:t>
                      </a:r>
                      <a:endParaRPr lang="en-US" sz="2600" dirty="0">
                        <a:solidFill>
                          <a:schemeClr val="tx1"/>
                        </a:solidFill>
                      </a:endParaRPr>
                    </a:p>
                  </a:txBody>
                  <a:tcPr marL="100594" marR="100594"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t>: Increment byte</a:t>
                      </a:r>
                      <a:r>
                        <a:rPr lang="en-US" sz="2600" baseline="0" dirty="0" smtClean="0"/>
                        <a:t> or word by 1</a:t>
                      </a:r>
                      <a:endParaRPr lang="en-US" sz="2600" dirty="0">
                        <a:solidFill>
                          <a:schemeClr val="tx1"/>
                        </a:solidFill>
                      </a:endParaRPr>
                    </a:p>
                  </a:txBody>
                  <a:tcPr marL="100594" marR="100594"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684483">
                <a:tc>
                  <a:txBody>
                    <a:bodyPr/>
                    <a:lstStyle/>
                    <a:p>
                      <a:r>
                        <a:rPr lang="en-US" sz="2600" dirty="0" smtClean="0">
                          <a:solidFill>
                            <a:schemeClr val="tx1"/>
                          </a:solidFill>
                        </a:rPr>
                        <a:t>AAA</a:t>
                      </a:r>
                      <a:endParaRPr lang="en-US" sz="2600" dirty="0">
                        <a:solidFill>
                          <a:schemeClr val="tx1"/>
                        </a:solidFill>
                      </a:endParaRPr>
                    </a:p>
                  </a:txBody>
                  <a:tcPr marL="100594" marR="100594"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t>: ASCII</a:t>
                      </a:r>
                      <a:r>
                        <a:rPr lang="en-US" sz="2600" baseline="0" dirty="0" smtClean="0"/>
                        <a:t> adjust  </a:t>
                      </a:r>
                      <a:r>
                        <a:rPr lang="en-US" sz="2600" dirty="0" smtClean="0"/>
                        <a:t>for addition</a:t>
                      </a:r>
                      <a:endParaRPr lang="en-US" sz="2600" dirty="0">
                        <a:solidFill>
                          <a:schemeClr val="tx1"/>
                        </a:solidFill>
                      </a:endParaRPr>
                    </a:p>
                  </a:txBody>
                  <a:tcPr marL="100594" marR="100594"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684483">
                <a:tc>
                  <a:txBody>
                    <a:bodyPr/>
                    <a:lstStyle/>
                    <a:p>
                      <a:r>
                        <a:rPr lang="en-US" sz="2600" dirty="0" smtClean="0">
                          <a:solidFill>
                            <a:schemeClr val="tx1"/>
                          </a:solidFill>
                        </a:rPr>
                        <a:t>DAA</a:t>
                      </a:r>
                      <a:endParaRPr lang="en-US" sz="2600" dirty="0">
                        <a:solidFill>
                          <a:schemeClr val="tx1"/>
                        </a:solidFill>
                      </a:endParaRPr>
                    </a:p>
                  </a:txBody>
                  <a:tcPr marL="100594" marR="100594"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600" dirty="0" smtClean="0"/>
                        <a:t>: Decimal adjustment for addition</a:t>
                      </a:r>
                    </a:p>
                  </a:txBody>
                  <a:tcPr marL="100594" marR="100594"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B48CAFDC-6828-4C71-B05B-DEA043F48064}" type="slidenum">
              <a:rPr lang="en-US" altLang="en-US" smtClean="0">
                <a:latin typeface="Comic Sans MS" pitchFamily="66" charset="0"/>
              </a:rPr>
              <a:pPr/>
              <a:t>43</a:t>
            </a:fld>
            <a:endParaRPr lang="en-US" altLang="en-US" smtClean="0">
              <a:latin typeface="Times New Roman" pitchFamily="18" charset="0"/>
            </a:endParaRPr>
          </a:p>
        </p:txBody>
      </p:sp>
      <p:sp>
        <p:nvSpPr>
          <p:cNvPr id="36867" name="Rectangle 3"/>
          <p:cNvSpPr>
            <a:spLocks noGrp="1" noChangeArrowheads="1"/>
          </p:cNvSpPr>
          <p:nvPr>
            <p:ph type="body" idx="1"/>
          </p:nvPr>
        </p:nvSpPr>
        <p:spPr>
          <a:xfrm>
            <a:off x="754380" y="1159935"/>
            <a:ext cx="8549640" cy="5445760"/>
          </a:xfrm>
        </p:spPr>
        <p:txBody>
          <a:bodyPr/>
          <a:lstStyle/>
          <a:p>
            <a:pPr>
              <a:buFontTx/>
              <a:buNone/>
            </a:pPr>
            <a:r>
              <a:rPr lang="en-US" altLang="en-US" sz="2800" b="1"/>
              <a:t>Arithmetic Instructions</a:t>
            </a:r>
          </a:p>
        </p:txBody>
      </p:sp>
      <p:sp>
        <p:nvSpPr>
          <p:cNvPr id="3686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7" name="Table 6"/>
          <p:cNvGraphicFramePr>
            <a:graphicFrameLocks noGrp="1"/>
          </p:cNvGraphicFramePr>
          <p:nvPr/>
        </p:nvGraphicFramePr>
        <p:xfrm>
          <a:off x="1564640" y="1899920"/>
          <a:ext cx="7510622" cy="5201736"/>
        </p:xfrm>
        <a:graphic>
          <a:graphicData uri="http://schemas.openxmlformats.org/drawingml/2006/table">
            <a:tbl>
              <a:tblPr firstRow="1" bandRow="1">
                <a:tableStyleId>{5C22544A-7EE6-4342-B048-85BDC9FD1C3A}</a:tableStyleId>
              </a:tblPr>
              <a:tblGrid>
                <a:gridCol w="1418067">
                  <a:extLst>
                    <a:ext uri="{9D8B030D-6E8A-4147-A177-3AD203B41FA5}">
                      <a16:colId xmlns:a16="http://schemas.microsoft.com/office/drawing/2014/main" val="20000"/>
                    </a:ext>
                  </a:extLst>
                </a:gridCol>
                <a:gridCol w="6092555">
                  <a:extLst>
                    <a:ext uri="{9D8B030D-6E8A-4147-A177-3AD203B41FA5}">
                      <a16:colId xmlns:a16="http://schemas.microsoft.com/office/drawing/2014/main" val="20001"/>
                    </a:ext>
                  </a:extLst>
                </a:gridCol>
              </a:tblGrid>
              <a:tr h="650217">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400" dirty="0" smtClean="0">
                          <a:solidFill>
                            <a:schemeClr val="tx1"/>
                          </a:solidFill>
                        </a:rPr>
                        <a:t>Subtraction</a:t>
                      </a: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650217">
                <a:tc>
                  <a:txBody>
                    <a:bodyPr/>
                    <a:lstStyle/>
                    <a:p>
                      <a:pPr>
                        <a:lnSpc>
                          <a:spcPct val="150000"/>
                        </a:lnSpc>
                      </a:pPr>
                      <a:r>
                        <a:rPr lang="en-US" sz="2400" dirty="0" smtClean="0">
                          <a:solidFill>
                            <a:schemeClr val="tx1"/>
                          </a:solidFill>
                        </a:rPr>
                        <a:t>SUB</a:t>
                      </a:r>
                      <a:endParaRPr lang="en-US" sz="2400" dirty="0">
                        <a:solidFill>
                          <a:schemeClr val="tx1"/>
                        </a:solidFill>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400" dirty="0" smtClean="0">
                          <a:solidFill>
                            <a:schemeClr val="tx1"/>
                          </a:solidFill>
                        </a:rPr>
                        <a:t>:</a:t>
                      </a:r>
                      <a:r>
                        <a:rPr lang="en-US" sz="2400" kern="1200" dirty="0" smtClean="0">
                          <a:solidFill>
                            <a:schemeClr val="tx1"/>
                          </a:solidFill>
                          <a:latin typeface="+mn-lt"/>
                          <a:ea typeface="+mn-ea"/>
                          <a:cs typeface="+mn-cs"/>
                        </a:rPr>
                        <a:t>Subtract byte or word </a:t>
                      </a:r>
                      <a:endParaRPr lang="en-US" sz="2400" kern="1200" dirty="0">
                        <a:solidFill>
                          <a:schemeClr val="tx1"/>
                        </a:solidFill>
                        <a:latin typeface="+mn-lt"/>
                        <a:ea typeface="+mn-ea"/>
                        <a:cs typeface="+mn-cs"/>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650217">
                <a:tc>
                  <a:txBody>
                    <a:bodyPr/>
                    <a:lstStyle/>
                    <a:p>
                      <a:pPr>
                        <a:lnSpc>
                          <a:spcPct val="150000"/>
                        </a:lnSpc>
                      </a:pPr>
                      <a:r>
                        <a:rPr lang="en-US" sz="2400" dirty="0" smtClean="0">
                          <a:solidFill>
                            <a:schemeClr val="tx1"/>
                          </a:solidFill>
                        </a:rPr>
                        <a:t>SBB</a:t>
                      </a:r>
                      <a:endParaRPr lang="en-US" sz="2400" dirty="0">
                        <a:solidFill>
                          <a:schemeClr val="tx1"/>
                        </a:solidFill>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400" dirty="0" smtClean="0">
                          <a:solidFill>
                            <a:schemeClr val="tx1"/>
                          </a:solidFill>
                        </a:rPr>
                        <a:t>:</a:t>
                      </a:r>
                      <a:r>
                        <a:rPr lang="en-US" sz="2400" kern="1200" dirty="0" smtClean="0">
                          <a:solidFill>
                            <a:schemeClr val="tx1"/>
                          </a:solidFill>
                          <a:latin typeface="+mn-lt"/>
                          <a:ea typeface="+mn-ea"/>
                          <a:cs typeface="+mn-cs"/>
                        </a:rPr>
                        <a:t>Subtract byte or word with</a:t>
                      </a:r>
                      <a:r>
                        <a:rPr lang="en-US" sz="2400" kern="1200" baseline="0" dirty="0" smtClean="0">
                          <a:solidFill>
                            <a:schemeClr val="tx1"/>
                          </a:solidFill>
                          <a:latin typeface="+mn-lt"/>
                          <a:ea typeface="+mn-ea"/>
                          <a:cs typeface="+mn-cs"/>
                        </a:rPr>
                        <a:t> borrow</a:t>
                      </a:r>
                      <a:endParaRPr lang="en-US" sz="2400" baseline="0" dirty="0" smtClean="0">
                        <a:solidFill>
                          <a:schemeClr val="tx1"/>
                        </a:solidFill>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650217">
                <a:tc>
                  <a:txBody>
                    <a:bodyPr/>
                    <a:lstStyle/>
                    <a:p>
                      <a:pPr>
                        <a:lnSpc>
                          <a:spcPct val="150000"/>
                        </a:lnSpc>
                      </a:pPr>
                      <a:r>
                        <a:rPr lang="en-US" sz="2400" dirty="0" smtClean="0">
                          <a:solidFill>
                            <a:schemeClr val="tx1"/>
                          </a:solidFill>
                        </a:rPr>
                        <a:t>DEC</a:t>
                      </a:r>
                      <a:endParaRPr lang="en-US" sz="2400" dirty="0">
                        <a:solidFill>
                          <a:schemeClr val="tx1"/>
                        </a:solidFill>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400" dirty="0" smtClean="0">
                          <a:solidFill>
                            <a:schemeClr val="tx1"/>
                          </a:solidFill>
                        </a:rPr>
                        <a:t>: </a:t>
                      </a:r>
                      <a:r>
                        <a:rPr lang="en-US" sz="2400" baseline="0" dirty="0" smtClean="0">
                          <a:solidFill>
                            <a:schemeClr val="tx1"/>
                          </a:solidFill>
                        </a:rPr>
                        <a:t>Decrement byte or word by1</a:t>
                      </a:r>
                      <a:endParaRPr lang="en-US" sz="2400" dirty="0" smtClean="0">
                        <a:solidFill>
                          <a:schemeClr val="tx1"/>
                        </a:solidFill>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650217">
                <a:tc>
                  <a:txBody>
                    <a:bodyPr/>
                    <a:lstStyle/>
                    <a:p>
                      <a:pPr>
                        <a:lnSpc>
                          <a:spcPct val="150000"/>
                        </a:lnSpc>
                      </a:pPr>
                      <a:r>
                        <a:rPr lang="en-US" sz="2400" dirty="0" smtClean="0">
                          <a:solidFill>
                            <a:schemeClr val="tx1"/>
                          </a:solidFill>
                        </a:rPr>
                        <a:t>NEG</a:t>
                      </a:r>
                      <a:endParaRPr lang="en-US" sz="2400" dirty="0">
                        <a:solidFill>
                          <a:schemeClr val="tx1"/>
                        </a:solidFill>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400" dirty="0" smtClean="0"/>
                        <a:t>: Negate byte or word</a:t>
                      </a: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650217">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400" dirty="0" smtClean="0">
                          <a:solidFill>
                            <a:schemeClr val="tx1"/>
                          </a:solidFill>
                        </a:rPr>
                        <a:t>CMP</a:t>
                      </a:r>
                      <a:endParaRPr lang="en-US" sz="2400" dirty="0">
                        <a:solidFill>
                          <a:schemeClr val="tx1"/>
                        </a:solidFill>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400" dirty="0" smtClean="0">
                          <a:solidFill>
                            <a:schemeClr val="tx1"/>
                          </a:solidFill>
                        </a:rPr>
                        <a:t>:Compare byte or word</a:t>
                      </a:r>
                      <a:endParaRPr lang="en-US" sz="2400" dirty="0">
                        <a:solidFill>
                          <a:schemeClr val="tx1"/>
                        </a:solidFill>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650217">
                <a:tc>
                  <a:txBody>
                    <a:bodyPr/>
                    <a:lstStyle/>
                    <a:p>
                      <a:pPr>
                        <a:lnSpc>
                          <a:spcPct val="150000"/>
                        </a:lnSpc>
                      </a:pPr>
                      <a:r>
                        <a:rPr lang="en-US" sz="2400" dirty="0" smtClean="0">
                          <a:solidFill>
                            <a:schemeClr val="tx1"/>
                          </a:solidFill>
                        </a:rPr>
                        <a:t>AAS</a:t>
                      </a:r>
                      <a:endParaRPr lang="en-US" sz="2400" dirty="0">
                        <a:solidFill>
                          <a:schemeClr val="tx1"/>
                        </a:solidFill>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400" dirty="0" smtClean="0"/>
                        <a:t>: ASCII</a:t>
                      </a:r>
                      <a:r>
                        <a:rPr lang="en-US" sz="2400" baseline="0" dirty="0" smtClean="0"/>
                        <a:t> adjust  </a:t>
                      </a:r>
                      <a:r>
                        <a:rPr lang="en-US" sz="2400" dirty="0" smtClean="0"/>
                        <a:t>for subtraction</a:t>
                      </a:r>
                      <a:endParaRPr lang="en-US" sz="2400" dirty="0">
                        <a:solidFill>
                          <a:schemeClr val="tx1"/>
                        </a:solidFill>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650217">
                <a:tc>
                  <a:txBody>
                    <a:bodyPr/>
                    <a:lstStyle/>
                    <a:p>
                      <a:pPr>
                        <a:lnSpc>
                          <a:spcPct val="150000"/>
                        </a:lnSpc>
                      </a:pPr>
                      <a:r>
                        <a:rPr lang="en-US" sz="2400" dirty="0" smtClean="0">
                          <a:solidFill>
                            <a:schemeClr val="tx1"/>
                          </a:solidFill>
                        </a:rPr>
                        <a:t>DAS</a:t>
                      </a:r>
                      <a:endParaRPr lang="en-US" sz="2400" dirty="0">
                        <a:solidFill>
                          <a:schemeClr val="tx1"/>
                        </a:solidFill>
                      </a:endParaRP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400" dirty="0" smtClean="0"/>
                        <a:t>: Decimal adjustment for subtraction</a:t>
                      </a:r>
                    </a:p>
                  </a:txBody>
                  <a:tcPr marL="100588" marR="100588" marT="48757" marB="48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68A3EF75-EA59-43D4-9D51-82811C91A233}" type="slidenum">
              <a:rPr lang="en-US" altLang="en-US" smtClean="0">
                <a:latin typeface="Comic Sans MS" pitchFamily="66" charset="0"/>
              </a:rPr>
              <a:pPr/>
              <a:t>44</a:t>
            </a:fld>
            <a:endParaRPr lang="en-US" altLang="en-US" smtClean="0">
              <a:latin typeface="Times New Roman" pitchFamily="18" charset="0"/>
            </a:endParaRPr>
          </a:p>
        </p:txBody>
      </p:sp>
      <p:sp>
        <p:nvSpPr>
          <p:cNvPr id="37891" name="Rectangle 3"/>
          <p:cNvSpPr>
            <a:spLocks noGrp="1" noChangeArrowheads="1"/>
          </p:cNvSpPr>
          <p:nvPr>
            <p:ph type="body" idx="1"/>
          </p:nvPr>
        </p:nvSpPr>
        <p:spPr>
          <a:xfrm>
            <a:off x="754380" y="1159935"/>
            <a:ext cx="8549640" cy="5445760"/>
          </a:xfrm>
        </p:spPr>
        <p:txBody>
          <a:bodyPr/>
          <a:lstStyle/>
          <a:p>
            <a:pPr>
              <a:buFontTx/>
              <a:buNone/>
            </a:pPr>
            <a:r>
              <a:rPr lang="en-US" altLang="en-US" sz="2800" b="1"/>
              <a:t>Arithmetic Instructions</a:t>
            </a:r>
          </a:p>
        </p:txBody>
      </p:sp>
      <p:sp>
        <p:nvSpPr>
          <p:cNvPr id="3789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6" name="Table 5"/>
          <p:cNvGraphicFramePr>
            <a:graphicFrameLocks noGrp="1"/>
          </p:cNvGraphicFramePr>
          <p:nvPr/>
        </p:nvGraphicFramePr>
        <p:xfrm>
          <a:off x="827723" y="2145454"/>
          <a:ext cx="7419816" cy="3361680"/>
        </p:xfrm>
        <a:graphic>
          <a:graphicData uri="http://schemas.openxmlformats.org/drawingml/2006/table">
            <a:tbl>
              <a:tblPr firstRow="1" bandRow="1">
                <a:tableStyleId>{5C22544A-7EE6-4342-B048-85BDC9FD1C3A}</a:tableStyleId>
              </a:tblPr>
              <a:tblGrid>
                <a:gridCol w="2052815">
                  <a:extLst>
                    <a:ext uri="{9D8B030D-6E8A-4147-A177-3AD203B41FA5}">
                      <a16:colId xmlns:a16="http://schemas.microsoft.com/office/drawing/2014/main" val="20000"/>
                    </a:ext>
                  </a:extLst>
                </a:gridCol>
                <a:gridCol w="5367001">
                  <a:extLst>
                    <a:ext uri="{9D8B030D-6E8A-4147-A177-3AD203B41FA5}">
                      <a16:colId xmlns:a16="http://schemas.microsoft.com/office/drawing/2014/main" val="20001"/>
                    </a:ext>
                  </a:extLst>
                </a:gridCol>
              </a:tblGrid>
              <a:tr h="684442">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solidFill>
                            <a:schemeClr val="tx1"/>
                          </a:solidFill>
                        </a:rPr>
                        <a:t>Multiplication</a:t>
                      </a:r>
                    </a:p>
                  </a:txBody>
                  <a:tcPr marL="100584" marR="100584" marT="48735" marB="487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684442">
                <a:tc>
                  <a:txBody>
                    <a:bodyPr/>
                    <a:lstStyle/>
                    <a:p>
                      <a:r>
                        <a:rPr lang="en-US" sz="2600" dirty="0" smtClean="0">
                          <a:solidFill>
                            <a:schemeClr val="tx1"/>
                          </a:solidFill>
                        </a:rPr>
                        <a:t>MUL</a:t>
                      </a:r>
                      <a:endParaRPr lang="en-US" sz="2600" dirty="0">
                        <a:solidFill>
                          <a:schemeClr val="tx1"/>
                        </a:solidFill>
                      </a:endParaRPr>
                    </a:p>
                  </a:txBody>
                  <a:tcPr marL="100584" marR="100584" marT="48735" marB="487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t>:Multiply</a:t>
                      </a:r>
                      <a:r>
                        <a:rPr lang="en-US" sz="2600" baseline="0" dirty="0" smtClean="0"/>
                        <a:t> </a:t>
                      </a:r>
                      <a:r>
                        <a:rPr lang="en-US" sz="2600" dirty="0" smtClean="0"/>
                        <a:t>byte or word unsigned</a:t>
                      </a:r>
                      <a:endParaRPr lang="en-US" sz="2600" dirty="0">
                        <a:solidFill>
                          <a:schemeClr val="tx1"/>
                        </a:solidFill>
                      </a:endParaRPr>
                    </a:p>
                  </a:txBody>
                  <a:tcPr marL="100584" marR="100584" marT="48735" marB="487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1271413">
                <a:tc>
                  <a:txBody>
                    <a:bodyPr/>
                    <a:lstStyle/>
                    <a:p>
                      <a:r>
                        <a:rPr lang="en-US" sz="2600" dirty="0" smtClean="0">
                          <a:solidFill>
                            <a:schemeClr val="tx1"/>
                          </a:solidFill>
                        </a:rPr>
                        <a:t>IMUL</a:t>
                      </a:r>
                      <a:endParaRPr lang="en-US" sz="2600" dirty="0">
                        <a:solidFill>
                          <a:schemeClr val="tx1"/>
                        </a:solidFill>
                      </a:endParaRPr>
                    </a:p>
                  </a:txBody>
                  <a:tcPr marL="100584" marR="100584" marT="48735" marB="487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t>: Multiply</a:t>
                      </a:r>
                      <a:r>
                        <a:rPr lang="en-US" sz="2600" baseline="0" dirty="0" smtClean="0"/>
                        <a:t> </a:t>
                      </a:r>
                      <a:r>
                        <a:rPr lang="en-US" sz="2600" dirty="0" smtClean="0"/>
                        <a:t>byte or word signed/ Integer Multiply</a:t>
                      </a:r>
                      <a:r>
                        <a:rPr lang="en-US" sz="2600" baseline="0" dirty="0" smtClean="0"/>
                        <a:t> </a:t>
                      </a:r>
                      <a:r>
                        <a:rPr lang="en-US" sz="2600" dirty="0" smtClean="0"/>
                        <a:t>byte or word </a:t>
                      </a:r>
                      <a:endParaRPr lang="en-US" sz="2600" dirty="0">
                        <a:solidFill>
                          <a:schemeClr val="tx1"/>
                        </a:solidFill>
                      </a:endParaRPr>
                    </a:p>
                  </a:txBody>
                  <a:tcPr marL="100584" marR="100584" marT="48735" marB="487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684442">
                <a:tc>
                  <a:txBody>
                    <a:bodyPr/>
                    <a:lstStyle/>
                    <a:p>
                      <a:r>
                        <a:rPr lang="en-US" sz="2600" dirty="0" smtClean="0">
                          <a:solidFill>
                            <a:schemeClr val="tx1"/>
                          </a:solidFill>
                        </a:rPr>
                        <a:t>AAM</a:t>
                      </a:r>
                      <a:endParaRPr lang="en-US" sz="2600" dirty="0">
                        <a:solidFill>
                          <a:schemeClr val="tx1"/>
                        </a:solidFill>
                      </a:endParaRPr>
                    </a:p>
                  </a:txBody>
                  <a:tcPr marL="100584" marR="100584" marT="48735" marB="487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t>: ASCII</a:t>
                      </a:r>
                      <a:r>
                        <a:rPr lang="en-US" sz="2600" baseline="0" dirty="0" smtClean="0"/>
                        <a:t> adjust for multiply</a:t>
                      </a:r>
                      <a:endParaRPr lang="en-US" sz="2600" dirty="0">
                        <a:solidFill>
                          <a:schemeClr val="tx1"/>
                        </a:solidFill>
                      </a:endParaRPr>
                    </a:p>
                  </a:txBody>
                  <a:tcPr marL="100584" marR="100584" marT="48735" marB="4873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CB083D7E-0658-43B2-B637-FF29568E63F3}" type="slidenum">
              <a:rPr lang="en-US" altLang="en-US" smtClean="0">
                <a:latin typeface="Comic Sans MS" pitchFamily="66" charset="0"/>
              </a:rPr>
              <a:pPr/>
              <a:t>45</a:t>
            </a:fld>
            <a:endParaRPr lang="en-US" altLang="en-US" smtClean="0">
              <a:latin typeface="Times New Roman" pitchFamily="18" charset="0"/>
            </a:endParaRPr>
          </a:p>
        </p:txBody>
      </p:sp>
      <p:sp>
        <p:nvSpPr>
          <p:cNvPr id="38915" name="Rectangle 3"/>
          <p:cNvSpPr>
            <a:spLocks noGrp="1" noChangeArrowheads="1"/>
          </p:cNvSpPr>
          <p:nvPr>
            <p:ph type="body" idx="1"/>
          </p:nvPr>
        </p:nvSpPr>
        <p:spPr>
          <a:xfrm>
            <a:off x="754380" y="1159935"/>
            <a:ext cx="8549640" cy="5445760"/>
          </a:xfrm>
        </p:spPr>
        <p:txBody>
          <a:bodyPr/>
          <a:lstStyle/>
          <a:p>
            <a:pPr>
              <a:buFontTx/>
              <a:buNone/>
            </a:pPr>
            <a:r>
              <a:rPr lang="en-US" altLang="en-US" sz="2800" b="1"/>
              <a:t>Arithmetic Instructions</a:t>
            </a:r>
          </a:p>
        </p:txBody>
      </p:sp>
      <p:sp>
        <p:nvSpPr>
          <p:cNvPr id="3891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7" name="Table 6"/>
          <p:cNvGraphicFramePr>
            <a:graphicFrameLocks noGrp="1"/>
          </p:cNvGraphicFramePr>
          <p:nvPr/>
        </p:nvGraphicFramePr>
        <p:xfrm>
          <a:off x="860903" y="1942254"/>
          <a:ext cx="6962298" cy="4151220"/>
        </p:xfrm>
        <a:graphic>
          <a:graphicData uri="http://schemas.openxmlformats.org/drawingml/2006/table">
            <a:tbl>
              <a:tblPr firstRow="1" bandRow="1">
                <a:tableStyleId>{5C22544A-7EE6-4342-B048-85BDC9FD1C3A}</a:tableStyleId>
              </a:tblPr>
              <a:tblGrid>
                <a:gridCol w="1926236">
                  <a:extLst>
                    <a:ext uri="{9D8B030D-6E8A-4147-A177-3AD203B41FA5}">
                      <a16:colId xmlns:a16="http://schemas.microsoft.com/office/drawing/2014/main" val="20000"/>
                    </a:ext>
                  </a:extLst>
                </a:gridCol>
                <a:gridCol w="5036062">
                  <a:extLst>
                    <a:ext uri="{9D8B030D-6E8A-4147-A177-3AD203B41FA5}">
                      <a16:colId xmlns:a16="http://schemas.microsoft.com/office/drawing/2014/main" val="20001"/>
                    </a:ext>
                  </a:extLst>
                </a:gridCol>
              </a:tblGrid>
              <a:tr h="684483">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solidFill>
                            <a:schemeClr val="tx1"/>
                          </a:solidFill>
                        </a:rPr>
                        <a:t>Division</a:t>
                      </a:r>
                    </a:p>
                  </a:txBody>
                  <a:tcPr marL="100590" marR="100590"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684483">
                <a:tc>
                  <a:txBody>
                    <a:bodyPr/>
                    <a:lstStyle/>
                    <a:p>
                      <a:pPr>
                        <a:lnSpc>
                          <a:spcPct val="150000"/>
                        </a:lnSpc>
                      </a:pPr>
                      <a:r>
                        <a:rPr lang="en-US" sz="2600" dirty="0" smtClean="0">
                          <a:solidFill>
                            <a:schemeClr val="tx1"/>
                          </a:solidFill>
                        </a:rPr>
                        <a:t>DIV</a:t>
                      </a:r>
                      <a:endParaRPr lang="en-US" sz="2600" dirty="0">
                        <a:solidFill>
                          <a:schemeClr val="tx1"/>
                        </a:solidFill>
                      </a:endParaRPr>
                    </a:p>
                  </a:txBody>
                  <a:tcPr marL="100590" marR="100590"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solidFill>
                            <a:schemeClr val="tx1"/>
                          </a:solidFill>
                        </a:rPr>
                        <a:t>:Divide byte or word</a:t>
                      </a:r>
                      <a:r>
                        <a:rPr lang="en-US" sz="2600" baseline="0" dirty="0" smtClean="0">
                          <a:solidFill>
                            <a:schemeClr val="tx1"/>
                          </a:solidFill>
                        </a:rPr>
                        <a:t> unsigned</a:t>
                      </a:r>
                      <a:endParaRPr lang="en-US" sz="2600" dirty="0">
                        <a:solidFill>
                          <a:schemeClr val="tx1"/>
                        </a:solidFill>
                      </a:endParaRPr>
                    </a:p>
                  </a:txBody>
                  <a:tcPr marL="100590" marR="100590"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684483">
                <a:tc>
                  <a:txBody>
                    <a:bodyPr/>
                    <a:lstStyle/>
                    <a:p>
                      <a:pPr>
                        <a:lnSpc>
                          <a:spcPct val="150000"/>
                        </a:lnSpc>
                      </a:pPr>
                      <a:r>
                        <a:rPr lang="en-US" sz="2600" dirty="0" smtClean="0">
                          <a:solidFill>
                            <a:schemeClr val="tx1"/>
                          </a:solidFill>
                        </a:rPr>
                        <a:t>IDIV</a:t>
                      </a:r>
                      <a:endParaRPr lang="en-US" sz="2600" dirty="0">
                        <a:solidFill>
                          <a:schemeClr val="tx1"/>
                        </a:solidFill>
                      </a:endParaRPr>
                    </a:p>
                  </a:txBody>
                  <a:tcPr marL="100590" marR="100590"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solidFill>
                            <a:schemeClr val="tx1"/>
                          </a:solidFill>
                        </a:rPr>
                        <a:t>:integer</a:t>
                      </a:r>
                      <a:r>
                        <a:rPr lang="en-US" sz="2600" baseline="0" dirty="0" smtClean="0">
                          <a:solidFill>
                            <a:schemeClr val="tx1"/>
                          </a:solidFill>
                        </a:rPr>
                        <a:t> divide byte or word</a:t>
                      </a:r>
                    </a:p>
                  </a:txBody>
                  <a:tcPr marL="100590" marR="100590"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684483">
                <a:tc>
                  <a:txBody>
                    <a:bodyPr/>
                    <a:lstStyle/>
                    <a:p>
                      <a:pPr>
                        <a:lnSpc>
                          <a:spcPct val="150000"/>
                        </a:lnSpc>
                      </a:pPr>
                      <a:r>
                        <a:rPr lang="en-US" sz="2600" dirty="0" smtClean="0">
                          <a:solidFill>
                            <a:schemeClr val="tx1"/>
                          </a:solidFill>
                        </a:rPr>
                        <a:t>AAD</a:t>
                      </a:r>
                      <a:endParaRPr lang="en-US" sz="2600" dirty="0">
                        <a:solidFill>
                          <a:schemeClr val="tx1"/>
                        </a:solidFill>
                      </a:endParaRPr>
                    </a:p>
                  </a:txBody>
                  <a:tcPr marL="100590" marR="100590"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solidFill>
                            <a:schemeClr val="tx1"/>
                          </a:solidFill>
                        </a:rPr>
                        <a:t>: </a:t>
                      </a:r>
                      <a:r>
                        <a:rPr lang="en-US" sz="2600" baseline="0" dirty="0" smtClean="0">
                          <a:solidFill>
                            <a:schemeClr val="tx1"/>
                          </a:solidFill>
                        </a:rPr>
                        <a:t>ASCII adjust for division</a:t>
                      </a:r>
                      <a:endParaRPr lang="en-US" sz="2600" dirty="0" smtClean="0">
                        <a:solidFill>
                          <a:schemeClr val="tx1"/>
                        </a:solidFill>
                      </a:endParaRPr>
                    </a:p>
                  </a:txBody>
                  <a:tcPr marL="100590" marR="100590"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684483">
                <a:tc>
                  <a:txBody>
                    <a:bodyPr/>
                    <a:lstStyle/>
                    <a:p>
                      <a:pPr>
                        <a:lnSpc>
                          <a:spcPct val="150000"/>
                        </a:lnSpc>
                      </a:pPr>
                      <a:r>
                        <a:rPr lang="en-US" sz="2600" dirty="0" smtClean="0">
                          <a:solidFill>
                            <a:schemeClr val="tx1"/>
                          </a:solidFill>
                        </a:rPr>
                        <a:t>CBW</a:t>
                      </a:r>
                      <a:endParaRPr lang="en-US" sz="2600" dirty="0">
                        <a:solidFill>
                          <a:schemeClr val="tx1"/>
                        </a:solidFill>
                      </a:endParaRPr>
                    </a:p>
                  </a:txBody>
                  <a:tcPr marL="100590" marR="100590"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600" dirty="0" smtClean="0"/>
                        <a:t>: Convert byte to word</a:t>
                      </a:r>
                    </a:p>
                  </a:txBody>
                  <a:tcPr marL="100590" marR="100590"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684483">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600" dirty="0" smtClean="0">
                          <a:solidFill>
                            <a:schemeClr val="tx1"/>
                          </a:solidFill>
                        </a:rPr>
                        <a:t>CWD</a:t>
                      </a:r>
                      <a:endParaRPr lang="en-US" sz="2600" dirty="0">
                        <a:solidFill>
                          <a:schemeClr val="tx1"/>
                        </a:solidFill>
                      </a:endParaRPr>
                    </a:p>
                  </a:txBody>
                  <a:tcPr marL="100590" marR="100590"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600" dirty="0" smtClean="0">
                          <a:solidFill>
                            <a:schemeClr val="tx1"/>
                          </a:solidFill>
                        </a:rPr>
                        <a:t>:Convert word</a:t>
                      </a:r>
                      <a:r>
                        <a:rPr lang="en-US" sz="2600" baseline="0" dirty="0" smtClean="0">
                          <a:solidFill>
                            <a:schemeClr val="tx1"/>
                          </a:solidFill>
                        </a:rPr>
                        <a:t> to double word</a:t>
                      </a:r>
                      <a:endParaRPr lang="en-US" sz="2600" dirty="0">
                        <a:solidFill>
                          <a:schemeClr val="tx1"/>
                        </a:solidFill>
                      </a:endParaRPr>
                    </a:p>
                  </a:txBody>
                  <a:tcPr marL="100590" marR="100590" marT="48755" marB="487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F76A9F7C-E626-4353-B0A3-31B72740DB67}" type="slidenum">
              <a:rPr lang="en-US" altLang="en-US" smtClean="0">
                <a:latin typeface="Comic Sans MS" pitchFamily="66" charset="0"/>
              </a:rPr>
              <a:pPr/>
              <a:t>46</a:t>
            </a:fld>
            <a:endParaRPr lang="en-US" altLang="en-US" smtClean="0">
              <a:latin typeface="Times New Roman" pitchFamily="18" charset="0"/>
            </a:endParaRPr>
          </a:p>
        </p:txBody>
      </p:sp>
      <p:sp>
        <p:nvSpPr>
          <p:cNvPr id="114691" name="Rectangle 3"/>
          <p:cNvSpPr>
            <a:spLocks noGrp="1" noChangeArrowheads="1"/>
          </p:cNvSpPr>
          <p:nvPr>
            <p:ph type="body" idx="1"/>
          </p:nvPr>
        </p:nvSpPr>
        <p:spPr/>
        <p:txBody>
          <a:bodyPr/>
          <a:lstStyle/>
          <a:p>
            <a:pPr>
              <a:spcBef>
                <a:spcPts val="0"/>
              </a:spcBef>
              <a:buNone/>
              <a:defRPr/>
            </a:pPr>
            <a:r>
              <a:rPr lang="en-US" sz="2800" b="1" u="sng" dirty="0"/>
              <a:t>Arithmetic Instructions</a:t>
            </a:r>
          </a:p>
          <a:p>
            <a:pPr marL="532984" indent="-532984">
              <a:spcBef>
                <a:spcPts val="0"/>
              </a:spcBef>
              <a:buFontTx/>
              <a:buAutoNum type="romanUcParenR"/>
              <a:defRPr/>
            </a:pPr>
            <a:r>
              <a:rPr lang="en-US" sz="2400" b="1" dirty="0"/>
              <a:t>Addition Instructions</a:t>
            </a:r>
          </a:p>
          <a:p>
            <a:pPr marL="532984" indent="-532984">
              <a:spcBef>
                <a:spcPts val="0"/>
              </a:spcBef>
              <a:buNone/>
              <a:defRPr/>
            </a:pPr>
            <a:endParaRPr lang="en-US" sz="2400" b="1" dirty="0"/>
          </a:p>
          <a:p>
            <a:pPr>
              <a:spcBef>
                <a:spcPts val="0"/>
              </a:spcBef>
              <a:buNone/>
              <a:defRPr/>
            </a:pPr>
            <a:r>
              <a:rPr lang="en-US" sz="2400" dirty="0"/>
              <a:t> 1.	</a:t>
            </a:r>
            <a:r>
              <a:rPr lang="en-US" sz="2400" b="1" dirty="0"/>
              <a:t>ADD Des, </a:t>
            </a:r>
            <a:r>
              <a:rPr lang="en-US" sz="2400" b="1" dirty="0" err="1"/>
              <a:t>Src</a:t>
            </a:r>
            <a:r>
              <a:rPr lang="en-US" sz="2400" b="1" dirty="0"/>
              <a:t>:</a:t>
            </a:r>
          </a:p>
          <a:p>
            <a:pPr>
              <a:spcBef>
                <a:spcPts val="0"/>
              </a:spcBef>
              <a:defRPr/>
            </a:pPr>
            <a:r>
              <a:rPr lang="en-US" sz="2400" dirty="0"/>
              <a:t>It adds a byte to byte or a word to word.</a:t>
            </a:r>
          </a:p>
          <a:p>
            <a:pPr>
              <a:spcBef>
                <a:spcPts val="0"/>
              </a:spcBef>
              <a:defRPr/>
            </a:pPr>
            <a:r>
              <a:rPr lang="en-US" sz="2400" dirty="0"/>
              <a:t>Adds a number form </a:t>
            </a:r>
            <a:r>
              <a:rPr lang="en-US" sz="2400" dirty="0" err="1"/>
              <a:t>src</a:t>
            </a:r>
            <a:r>
              <a:rPr lang="en-US" sz="2400" dirty="0"/>
              <a:t> to des and the result is in des.</a:t>
            </a:r>
          </a:p>
          <a:p>
            <a:pPr>
              <a:spcBef>
                <a:spcPts val="0"/>
              </a:spcBef>
              <a:defRPr/>
            </a:pPr>
            <a:r>
              <a:rPr lang="en-US" sz="2400" dirty="0" err="1"/>
              <a:t>Src</a:t>
            </a:r>
            <a:r>
              <a:rPr lang="en-US" sz="2400" dirty="0"/>
              <a:t>: Register ,Memory Location or immediate  number.</a:t>
            </a:r>
          </a:p>
          <a:p>
            <a:pPr>
              <a:spcBef>
                <a:spcPts val="0"/>
              </a:spcBef>
              <a:defRPr/>
            </a:pPr>
            <a:r>
              <a:rPr lang="en-US" sz="2400" dirty="0"/>
              <a:t>Des: Register ,Memory Location</a:t>
            </a:r>
          </a:p>
          <a:p>
            <a:pPr>
              <a:spcBef>
                <a:spcPts val="0"/>
              </a:spcBef>
              <a:defRPr/>
            </a:pPr>
            <a:r>
              <a:rPr lang="en-US" sz="2400" b="1" u="sng" dirty="0"/>
              <a:t>Flags affected</a:t>
            </a:r>
            <a:r>
              <a:rPr lang="en-US" sz="2400" dirty="0"/>
              <a:t>: </a:t>
            </a:r>
            <a:r>
              <a:rPr lang="en-US" sz="2100" dirty="0"/>
              <a:t>AF, CF, OF, PF, SF, ZF</a:t>
            </a:r>
            <a:endParaRPr lang="en-US" sz="2400" dirty="0"/>
          </a:p>
          <a:p>
            <a:pPr>
              <a:spcBef>
                <a:spcPts val="0"/>
              </a:spcBef>
              <a:buNone/>
              <a:defRPr/>
            </a:pPr>
            <a:r>
              <a:rPr lang="en-US" sz="1700" dirty="0"/>
              <a:t>	</a:t>
            </a:r>
          </a:p>
          <a:p>
            <a:pPr>
              <a:spcBef>
                <a:spcPts val="0"/>
              </a:spcBef>
              <a:buNone/>
              <a:defRPr/>
            </a:pPr>
            <a:r>
              <a:rPr lang="en-US" sz="1700" dirty="0"/>
              <a:t>	E.g.: ADD AL, 74H</a:t>
            </a:r>
          </a:p>
          <a:p>
            <a:pPr>
              <a:spcBef>
                <a:spcPts val="0"/>
              </a:spcBef>
              <a:buNone/>
              <a:defRPr/>
            </a:pPr>
            <a:r>
              <a:rPr lang="en-US" sz="1700" dirty="0"/>
              <a:t>		 ADD DL, CL</a:t>
            </a:r>
          </a:p>
          <a:p>
            <a:pPr>
              <a:spcBef>
                <a:spcPts val="0"/>
              </a:spcBef>
              <a:buNone/>
              <a:defRPr/>
            </a:pPr>
            <a:r>
              <a:rPr lang="en-US" sz="1700" dirty="0"/>
              <a:t>		 ADD DX, AX</a:t>
            </a:r>
          </a:p>
          <a:p>
            <a:pPr>
              <a:spcBef>
                <a:spcPts val="0"/>
              </a:spcBef>
              <a:buNone/>
              <a:defRPr/>
            </a:pPr>
            <a:r>
              <a:rPr lang="en-US" sz="1700" dirty="0"/>
              <a:t>		 ADD AX, [BX]</a:t>
            </a:r>
            <a:endParaRPr lang="en-US" altLang="en-US" sz="1700" noProof="1"/>
          </a:p>
        </p:txBody>
      </p:sp>
      <p:sp>
        <p:nvSpPr>
          <p:cNvPr id="3994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EFDCB776-4284-4802-8597-1FC2CECB8F01}" type="slidenum">
              <a:rPr lang="en-US" altLang="en-US" smtClean="0">
                <a:latin typeface="Comic Sans MS" pitchFamily="66" charset="0"/>
              </a:rPr>
              <a:pPr/>
              <a:t>47</a:t>
            </a:fld>
            <a:endParaRPr lang="en-US" altLang="en-US" smtClean="0">
              <a:latin typeface="Times New Roman" pitchFamily="18" charset="0"/>
            </a:endParaRPr>
          </a:p>
        </p:txBody>
      </p:sp>
      <p:sp>
        <p:nvSpPr>
          <p:cNvPr id="40963" name="Rectangle 3"/>
          <p:cNvSpPr>
            <a:spLocks noGrp="1" noChangeArrowheads="1"/>
          </p:cNvSpPr>
          <p:nvPr>
            <p:ph type="body" idx="1"/>
          </p:nvPr>
        </p:nvSpPr>
        <p:spPr>
          <a:xfrm>
            <a:off x="738664" y="1107440"/>
            <a:ext cx="8549640" cy="5445760"/>
          </a:xfrm>
        </p:spPr>
        <p:txBody>
          <a:bodyPr/>
          <a:lstStyle/>
          <a:p>
            <a:pPr>
              <a:buFontTx/>
              <a:buNone/>
            </a:pPr>
            <a:r>
              <a:rPr lang="en-US" altLang="en-US" sz="2400" b="1"/>
              <a:t>2) ADC Des, Src:</a:t>
            </a:r>
          </a:p>
          <a:p>
            <a:pPr>
              <a:buFontTx/>
              <a:buNone/>
            </a:pPr>
            <a:endParaRPr lang="en-US" altLang="en-US" sz="2400" b="1"/>
          </a:p>
          <a:p>
            <a:r>
              <a:rPr lang="en-US" altLang="en-US" sz="2400"/>
              <a:t>It adds the two operands with CF.</a:t>
            </a:r>
          </a:p>
          <a:p>
            <a:r>
              <a:rPr lang="en-US" altLang="en-US" sz="2400"/>
              <a:t>Src: Register ,Memory Location or immediate  number.</a:t>
            </a:r>
          </a:p>
          <a:p>
            <a:r>
              <a:rPr lang="en-US" altLang="en-US" sz="2400"/>
              <a:t>Des: Register ,Memory Location</a:t>
            </a:r>
          </a:p>
          <a:p>
            <a:r>
              <a:rPr lang="en-US" altLang="en-US" sz="2400" b="1" u="sng"/>
              <a:t>Flags affected</a:t>
            </a:r>
            <a:r>
              <a:rPr lang="en-US" altLang="en-US" sz="2400"/>
              <a:t>: </a:t>
            </a:r>
            <a:r>
              <a:rPr lang="en-US" altLang="en-US" sz="2100"/>
              <a:t>AF, CF, OF, PF, SF, ZF</a:t>
            </a:r>
            <a:endParaRPr lang="en-US" altLang="en-US" sz="2400"/>
          </a:p>
          <a:p>
            <a:pPr>
              <a:buFontTx/>
              <a:buNone/>
            </a:pPr>
            <a:r>
              <a:rPr lang="en-US" altLang="en-US" sz="1700"/>
              <a:t>	</a:t>
            </a:r>
          </a:p>
          <a:p>
            <a:pPr>
              <a:buFontTx/>
              <a:buNone/>
            </a:pPr>
            <a:r>
              <a:rPr lang="en-US" altLang="en-US" sz="1700"/>
              <a:t>	E.g.:  ADC AL, 74H</a:t>
            </a:r>
          </a:p>
          <a:p>
            <a:pPr>
              <a:buFontTx/>
              <a:buNone/>
            </a:pPr>
            <a:r>
              <a:rPr lang="en-US" altLang="en-US" sz="1700"/>
              <a:t>	           ADC DX, AX</a:t>
            </a:r>
          </a:p>
          <a:p>
            <a:pPr>
              <a:buFontTx/>
              <a:buNone/>
            </a:pPr>
            <a:r>
              <a:rPr lang="en-US" altLang="en-US" sz="1700"/>
              <a:t>	          ADC AX, [BX]</a:t>
            </a:r>
            <a:endParaRPr lang="en-US" altLang="en-US" sz="1700" noProof="1"/>
          </a:p>
        </p:txBody>
      </p:sp>
      <p:sp>
        <p:nvSpPr>
          <p:cNvPr id="4096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ADD BL, CL:  CL = 04H and BL = 07H</a:t>
            </a:r>
            <a:endParaRPr lang="en-US" dirty="0"/>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48</a:t>
            </a:fld>
            <a:endParaRPr lang="en-US" altLang="en-US" dirty="0">
              <a:latin typeface="Times New Roman" pitchFamily="18" charset="0"/>
            </a:endParaRPr>
          </a:p>
        </p:txBody>
      </p:sp>
    </p:spTree>
    <p:extLst>
      <p:ext uri="{BB962C8B-B14F-4D97-AF65-F5344CB8AC3E}">
        <p14:creationId xmlns:p14="http://schemas.microsoft.com/office/powerpoint/2010/main" val="177476201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F7C3B888-615E-472F-8D32-A0AA8E3CD82F}" type="slidenum">
              <a:rPr lang="en-US" altLang="en-US" smtClean="0">
                <a:latin typeface="Comic Sans MS" pitchFamily="66" charset="0"/>
              </a:rPr>
              <a:pPr/>
              <a:t>49</a:t>
            </a:fld>
            <a:endParaRPr lang="en-US" altLang="en-US" smtClean="0">
              <a:latin typeface="Times New Roman" pitchFamily="18" charset="0"/>
            </a:endParaRPr>
          </a:p>
        </p:txBody>
      </p:sp>
      <p:sp>
        <p:nvSpPr>
          <p:cNvPr id="118787" name="Rectangle 3"/>
          <p:cNvSpPr>
            <a:spLocks noGrp="1" noChangeArrowheads="1"/>
          </p:cNvSpPr>
          <p:nvPr>
            <p:ph type="body" idx="1"/>
          </p:nvPr>
        </p:nvSpPr>
        <p:spPr/>
        <p:txBody>
          <a:bodyPr/>
          <a:lstStyle/>
          <a:p>
            <a:pPr marL="473762" indent="-473762">
              <a:buNone/>
              <a:defRPr/>
            </a:pPr>
            <a:r>
              <a:rPr lang="en-US" sz="2400" b="1" dirty="0"/>
              <a:t>3. INC </a:t>
            </a:r>
            <a:r>
              <a:rPr lang="en-US" sz="2400" b="1" dirty="0" err="1"/>
              <a:t>Src</a:t>
            </a:r>
            <a:endParaRPr lang="en-US" sz="2400" b="1" dirty="0"/>
          </a:p>
          <a:p>
            <a:pPr marL="473762" indent="-473762">
              <a:buFontTx/>
              <a:buAutoNum type="arabicPeriod" startAt="3"/>
              <a:defRPr/>
            </a:pPr>
            <a:endParaRPr lang="en-US" sz="2400" b="1" dirty="0"/>
          </a:p>
          <a:p>
            <a:pPr>
              <a:defRPr/>
            </a:pPr>
            <a:r>
              <a:rPr lang="en-US" sz="2400" dirty="0"/>
              <a:t>It increments the byte or word by one. Or add 1 to specified </a:t>
            </a:r>
            <a:r>
              <a:rPr lang="en-US" sz="2400" dirty="0" err="1"/>
              <a:t>Src</a:t>
            </a:r>
            <a:r>
              <a:rPr lang="en-US" sz="2400" dirty="0"/>
              <a:t>.</a:t>
            </a:r>
          </a:p>
          <a:p>
            <a:pPr>
              <a:defRPr/>
            </a:pPr>
            <a:r>
              <a:rPr lang="en-US" sz="2400" b="1" u="sng" dirty="0" err="1"/>
              <a:t>Src</a:t>
            </a:r>
            <a:r>
              <a:rPr lang="en-US" sz="2400" b="1" u="sng" dirty="0"/>
              <a:t>:</a:t>
            </a:r>
            <a:r>
              <a:rPr lang="en-US" sz="2400" b="1" dirty="0"/>
              <a:t> </a:t>
            </a:r>
            <a:r>
              <a:rPr lang="en-US" sz="2400" dirty="0"/>
              <a:t>Register or Memory location.</a:t>
            </a:r>
          </a:p>
          <a:p>
            <a:pPr>
              <a:defRPr/>
            </a:pPr>
            <a:r>
              <a:rPr lang="en-US" sz="2400" b="1" u="sng" dirty="0"/>
              <a:t>Flags affected:</a:t>
            </a:r>
            <a:r>
              <a:rPr lang="en-US" sz="2400" b="1" dirty="0"/>
              <a:t> </a:t>
            </a:r>
            <a:r>
              <a:rPr lang="en-US" sz="2400" dirty="0"/>
              <a:t>AF, OF, PF, SF, ZF</a:t>
            </a:r>
          </a:p>
          <a:p>
            <a:pPr>
              <a:buFontTx/>
              <a:buNone/>
              <a:defRPr/>
            </a:pPr>
            <a:r>
              <a:rPr lang="en-US" sz="2400" dirty="0"/>
              <a:t>				      CF is not affected.</a:t>
            </a:r>
          </a:p>
          <a:p>
            <a:pPr>
              <a:buFontTx/>
              <a:buNone/>
              <a:defRPr/>
            </a:pPr>
            <a:r>
              <a:rPr lang="en-US" sz="2400" dirty="0"/>
              <a:t>	E.g.: INC AX</a:t>
            </a:r>
          </a:p>
          <a:p>
            <a:pPr>
              <a:buFontTx/>
              <a:buNone/>
              <a:defRPr/>
            </a:pPr>
            <a:r>
              <a:rPr lang="en-US" altLang="en-US" sz="2400" noProof="1"/>
              <a:t>		 INC BL</a:t>
            </a:r>
          </a:p>
        </p:txBody>
      </p:sp>
      <p:sp>
        <p:nvSpPr>
          <p:cNvPr id="4198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7CA7EBF3-8A6E-4342-8F67-33C8B8933044}" type="slidenum">
              <a:rPr lang="en-US" altLang="en-US" smtClean="0">
                <a:latin typeface="Comic Sans MS" pitchFamily="66" charset="0"/>
              </a:rPr>
              <a:pPr/>
              <a:t>5</a:t>
            </a:fld>
            <a:endParaRPr lang="en-US" altLang="en-US" smtClean="0">
              <a:latin typeface="Times New Roman" pitchFamily="18" charset="0"/>
            </a:endParaRPr>
          </a:p>
        </p:txBody>
      </p:sp>
      <p:sp>
        <p:nvSpPr>
          <p:cNvPr id="8195" name="Rectangle 3"/>
          <p:cNvSpPr>
            <a:spLocks noGrp="1" noChangeArrowheads="1"/>
          </p:cNvSpPr>
          <p:nvPr>
            <p:ph type="body" idx="1"/>
          </p:nvPr>
        </p:nvSpPr>
        <p:spPr/>
        <p:txBody>
          <a:bodyPr/>
          <a:lstStyle/>
          <a:p>
            <a:pPr>
              <a:buFontTx/>
              <a:buNone/>
            </a:pPr>
            <a:r>
              <a:rPr lang="en-US" altLang="en-US" sz="2800" b="1" dirty="0"/>
              <a:t>Data Transfer Instructions</a:t>
            </a:r>
          </a:p>
          <a:p>
            <a:endParaRPr lang="en-US" altLang="en-US" sz="2400" dirty="0"/>
          </a:p>
          <a:p>
            <a:pPr>
              <a:lnSpc>
                <a:spcPct val="150000"/>
              </a:lnSpc>
              <a:spcBef>
                <a:spcPct val="0"/>
              </a:spcBef>
            </a:pPr>
            <a:r>
              <a:rPr lang="en-US" altLang="en-US" sz="2800" dirty="0"/>
              <a:t>These instructions are used to transfer data from source to destination.</a:t>
            </a:r>
          </a:p>
          <a:p>
            <a:pPr>
              <a:lnSpc>
                <a:spcPct val="150000"/>
              </a:lnSpc>
              <a:spcBef>
                <a:spcPct val="0"/>
              </a:spcBef>
            </a:pPr>
            <a:endParaRPr lang="en-US" altLang="en-US" sz="2800" dirty="0"/>
          </a:p>
          <a:p>
            <a:pPr>
              <a:lnSpc>
                <a:spcPct val="150000"/>
              </a:lnSpc>
              <a:spcBef>
                <a:spcPct val="0"/>
              </a:spcBef>
            </a:pPr>
            <a:r>
              <a:rPr lang="en-US" altLang="en-US" sz="2800" dirty="0"/>
              <a:t>The operand can be a constant, memory location, register or I/O port address.</a:t>
            </a:r>
            <a:endParaRPr lang="en-US" altLang="en-US" sz="2800" noProof="1"/>
          </a:p>
        </p:txBody>
      </p:sp>
      <p:sp>
        <p:nvSpPr>
          <p:cNvPr id="819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D5DF17C8-C9D8-49E0-B416-BD024D27C018}" type="slidenum">
              <a:rPr lang="en-US" altLang="en-US" smtClean="0">
                <a:latin typeface="Comic Sans MS" pitchFamily="66" charset="0"/>
              </a:rPr>
              <a:pPr/>
              <a:t>50</a:t>
            </a:fld>
            <a:endParaRPr lang="en-US" altLang="en-US" smtClean="0">
              <a:latin typeface="Times New Roman" pitchFamily="18" charset="0"/>
            </a:endParaRPr>
          </a:p>
        </p:txBody>
      </p:sp>
      <p:sp>
        <p:nvSpPr>
          <p:cNvPr id="43011" name="Rectangle 3"/>
          <p:cNvSpPr>
            <a:spLocks noGrp="1" noChangeArrowheads="1"/>
          </p:cNvSpPr>
          <p:nvPr>
            <p:ph type="body" idx="1"/>
          </p:nvPr>
        </p:nvSpPr>
        <p:spPr/>
        <p:txBody>
          <a:bodyPr/>
          <a:lstStyle/>
          <a:p>
            <a:pPr>
              <a:lnSpc>
                <a:spcPct val="150000"/>
              </a:lnSpc>
              <a:buFontTx/>
              <a:buNone/>
            </a:pPr>
            <a:r>
              <a:rPr lang="en-US" altLang="en-US" sz="2800" b="1"/>
              <a:t>4.	AAA (ASCII Adjust after Addition):</a:t>
            </a:r>
          </a:p>
          <a:p>
            <a:pPr>
              <a:lnSpc>
                <a:spcPct val="150000"/>
              </a:lnSpc>
            </a:pPr>
            <a:r>
              <a:rPr lang="en-US" altLang="en-US" sz="2100"/>
              <a:t>The data entered from the terminal is in ASCII format.</a:t>
            </a:r>
          </a:p>
          <a:p>
            <a:pPr>
              <a:lnSpc>
                <a:spcPct val="150000"/>
              </a:lnSpc>
            </a:pPr>
            <a:r>
              <a:rPr lang="en-US" altLang="en-US" sz="2100"/>
              <a:t>In ASCII, 0 – 9 are represented by 30H – 39H.</a:t>
            </a:r>
          </a:p>
          <a:p>
            <a:pPr>
              <a:lnSpc>
                <a:spcPct val="150000"/>
              </a:lnSpc>
            </a:pPr>
            <a:r>
              <a:rPr lang="en-US" altLang="en-US" sz="2100"/>
              <a:t>This instruction allows us to add the ASCII codes.</a:t>
            </a:r>
          </a:p>
          <a:p>
            <a:pPr>
              <a:lnSpc>
                <a:spcPct val="150000"/>
              </a:lnSpc>
            </a:pPr>
            <a:r>
              <a:rPr lang="en-US" altLang="en-US" sz="2100" b="1"/>
              <a:t>It result is obtained in unpacked BCD form.</a:t>
            </a:r>
          </a:p>
          <a:p>
            <a:pPr>
              <a:lnSpc>
                <a:spcPct val="150000"/>
              </a:lnSpc>
            </a:pPr>
            <a:r>
              <a:rPr lang="en-US" altLang="en-US" sz="2100"/>
              <a:t>This instruction does not have any operand.</a:t>
            </a:r>
          </a:p>
          <a:p>
            <a:pPr>
              <a:lnSpc>
                <a:spcPct val="150000"/>
              </a:lnSpc>
            </a:pPr>
            <a:r>
              <a:rPr lang="en-US" altLang="en-US" sz="2100" noProof="1"/>
              <a:t>AAA updates the AF  &amp; CF</a:t>
            </a:r>
          </a:p>
          <a:p>
            <a:pPr>
              <a:lnSpc>
                <a:spcPct val="150000"/>
              </a:lnSpc>
            </a:pPr>
            <a:r>
              <a:rPr lang="en-US" altLang="en-US" sz="2100" noProof="1"/>
              <a:t>But OF,PF,SF,ZF are undefined</a:t>
            </a:r>
          </a:p>
          <a:p>
            <a:pPr>
              <a:lnSpc>
                <a:spcPct val="150000"/>
              </a:lnSpc>
            </a:pPr>
            <a:endParaRPr lang="en-US" altLang="en-US" sz="2100" noProof="1"/>
          </a:p>
        </p:txBody>
      </p:sp>
      <p:sp>
        <p:nvSpPr>
          <p:cNvPr id="4301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92D76D52-90E6-45F6-8541-2BDBA79B5913}" type="slidenum">
              <a:rPr lang="en-US" altLang="en-US" smtClean="0">
                <a:latin typeface="Comic Sans MS" pitchFamily="66" charset="0"/>
              </a:rPr>
              <a:pPr/>
              <a:t>51</a:t>
            </a:fld>
            <a:endParaRPr lang="en-US" altLang="en-US" smtClean="0">
              <a:latin typeface="Times New Roman" pitchFamily="18" charset="0"/>
            </a:endParaRPr>
          </a:p>
        </p:txBody>
      </p:sp>
      <p:sp>
        <p:nvSpPr>
          <p:cNvPr id="44035" name="Rectangle 3"/>
          <p:cNvSpPr>
            <a:spLocks noGrp="1" noChangeArrowheads="1"/>
          </p:cNvSpPr>
          <p:nvPr>
            <p:ph type="body" idx="1"/>
          </p:nvPr>
        </p:nvSpPr>
        <p:spPr/>
        <p:txBody>
          <a:bodyPr/>
          <a:lstStyle/>
          <a:p>
            <a:pPr>
              <a:buFontTx/>
              <a:buNone/>
            </a:pPr>
            <a:r>
              <a:rPr lang="en-US" altLang="en-US" sz="2800" b="1"/>
              <a:t>4.	AAA (ASCII Adjust after Addition):</a:t>
            </a:r>
          </a:p>
          <a:p>
            <a:endParaRPr lang="en-US" altLang="en-US" sz="2100" noProof="1"/>
          </a:p>
          <a:p>
            <a:r>
              <a:rPr lang="en-US" altLang="en-US" sz="2100" noProof="1"/>
              <a:t>AAA instrcution woks only on AL reg</a:t>
            </a:r>
          </a:p>
          <a:p>
            <a:r>
              <a:rPr lang="en-US" altLang="en-US" sz="2100" noProof="1"/>
              <a:t>If lower nibble of AL &gt; 9 or AF=1</a:t>
            </a:r>
          </a:p>
          <a:p>
            <a:pPr>
              <a:buFontTx/>
              <a:buNone/>
            </a:pPr>
            <a:r>
              <a:rPr lang="en-US" altLang="en-US" sz="2100" noProof="1"/>
              <a:t>		then AL =AL + 6</a:t>
            </a:r>
          </a:p>
          <a:p>
            <a:pPr>
              <a:buFontTx/>
              <a:buNone/>
            </a:pPr>
            <a:r>
              <a:rPr lang="en-US" altLang="en-US" sz="2100" noProof="1"/>
              <a:t>		        AH = AH + 1</a:t>
            </a:r>
          </a:p>
          <a:p>
            <a:pPr>
              <a:buFontTx/>
              <a:buNone/>
            </a:pPr>
            <a:r>
              <a:rPr lang="en-US" altLang="en-US" sz="2100" noProof="1"/>
              <a:t>		AF =1, CF=1 else AF=0, CF=0</a:t>
            </a:r>
          </a:p>
          <a:p>
            <a:pPr>
              <a:buFontTx/>
              <a:buNone/>
            </a:pPr>
            <a:endParaRPr lang="en-US" altLang="en-US" sz="2100" noProof="1"/>
          </a:p>
          <a:p>
            <a:pPr>
              <a:buFontTx/>
              <a:buNone/>
            </a:pPr>
            <a:r>
              <a:rPr lang="en-US" altLang="en-US" sz="2100" noProof="1"/>
              <a:t>	Eg: ADD CL   ; if AL=34 ASCII &amp; CL= 38 ASCII</a:t>
            </a:r>
          </a:p>
          <a:p>
            <a:pPr>
              <a:buFontTx/>
              <a:buNone/>
            </a:pPr>
            <a:r>
              <a:rPr lang="en-US" altLang="en-US" sz="2100" noProof="1"/>
              <a:t>			    AL= 6CH     Incorrect</a:t>
            </a:r>
          </a:p>
          <a:p>
            <a:pPr>
              <a:buFontTx/>
              <a:buNone/>
            </a:pPr>
            <a:r>
              <a:rPr lang="en-US" altLang="en-US" sz="2100" noProof="1"/>
              <a:t>	       AAA	;AL= 0 2         Unpacked BCD</a:t>
            </a:r>
          </a:p>
          <a:p>
            <a:pPr>
              <a:buFontTx/>
              <a:buNone/>
            </a:pPr>
            <a:r>
              <a:rPr lang="en-US" altLang="en-US" sz="2100" noProof="1"/>
              <a:t>			 Carry = 1       Ans= 12 decimal</a:t>
            </a:r>
          </a:p>
          <a:p>
            <a:pPr>
              <a:buFontTx/>
              <a:buNone/>
            </a:pPr>
            <a:r>
              <a:rPr lang="en-US" altLang="en-US" sz="2100" noProof="1"/>
              <a:t>	</a:t>
            </a:r>
            <a:endParaRPr lang="en-US" altLang="en-US" sz="1800" noProof="1"/>
          </a:p>
          <a:p>
            <a:pPr>
              <a:buFontTx/>
              <a:buNone/>
            </a:pPr>
            <a:endParaRPr lang="en-US" altLang="en-US" sz="1800" noProof="1"/>
          </a:p>
          <a:p>
            <a:endParaRPr lang="en-US" altLang="en-US" sz="2100" noProof="1"/>
          </a:p>
        </p:txBody>
      </p:sp>
      <p:sp>
        <p:nvSpPr>
          <p:cNvPr id="4403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754380" y="1168401"/>
            <a:ext cx="8549640" cy="5445760"/>
          </a:xfrm>
        </p:spPr>
        <p:txBody>
          <a:bodyPr/>
          <a:lstStyle/>
          <a:p>
            <a:r>
              <a:rPr lang="en-US" dirty="0" smtClean="0"/>
              <a:t>AL=35 ASCII ==5  5+ 9= 14==E</a:t>
            </a:r>
          </a:p>
          <a:p>
            <a:r>
              <a:rPr lang="en-US" dirty="0" smtClean="0"/>
              <a:t>BL= 39 ASCII ==9</a:t>
            </a:r>
          </a:p>
          <a:p>
            <a:pPr marL="0" indent="0">
              <a:buNone/>
            </a:pPr>
            <a:r>
              <a:rPr lang="en-US" dirty="0"/>
              <a:t> </a:t>
            </a:r>
            <a:r>
              <a:rPr lang="en-US" dirty="0" smtClean="0"/>
              <a:t>  0 0 1 1   0 1 0 1 </a:t>
            </a:r>
            <a:r>
              <a:rPr lang="en-US" dirty="0" smtClean="0">
                <a:sym typeface="Wingdings" panose="05000000000000000000" pitchFamily="2" charset="2"/>
              </a:rPr>
              <a:t> AL</a:t>
            </a:r>
            <a:endParaRPr lang="en-US" dirty="0" smtClean="0"/>
          </a:p>
          <a:p>
            <a:pPr marL="0" indent="0">
              <a:buNone/>
            </a:pPr>
            <a:r>
              <a:rPr lang="en-US" dirty="0" smtClean="0"/>
              <a:t>+ 0 0 1 1   1 0 0 1 </a:t>
            </a:r>
            <a:r>
              <a:rPr lang="en-US" dirty="0" smtClean="0">
                <a:sym typeface="Wingdings" panose="05000000000000000000" pitchFamily="2" charset="2"/>
              </a:rPr>
              <a:t> BL</a:t>
            </a:r>
            <a:endParaRPr lang="en-US" dirty="0" smtClean="0"/>
          </a:p>
          <a:p>
            <a:pPr marL="0" indent="0">
              <a:buNone/>
            </a:pPr>
            <a:r>
              <a:rPr lang="en-US" dirty="0"/>
              <a:t> </a:t>
            </a:r>
            <a:r>
              <a:rPr lang="en-US" dirty="0" smtClean="0"/>
              <a:t>  0 1 1 0   1 1 1 0 </a:t>
            </a:r>
            <a:r>
              <a:rPr lang="en-US" dirty="0" smtClean="0">
                <a:sym typeface="Wingdings" panose="05000000000000000000" pitchFamily="2" charset="2"/>
              </a:rPr>
              <a:t> 6E</a:t>
            </a:r>
            <a:endParaRPr lang="en-US" dirty="0" smtClean="0"/>
          </a:p>
          <a:p>
            <a:pPr marL="0" indent="0">
              <a:buNone/>
            </a:pPr>
            <a:r>
              <a:rPr lang="en-US" dirty="0" smtClean="0"/>
              <a:t>+ 0 0 0 0   0 1 1 0 </a:t>
            </a:r>
            <a:r>
              <a:rPr lang="en-US" dirty="0" smtClean="0">
                <a:sym typeface="Wingdings" panose="05000000000000000000" pitchFamily="2" charset="2"/>
              </a:rPr>
              <a:t> 0</a:t>
            </a:r>
            <a:r>
              <a:rPr lang="en-US" dirty="0" smtClean="0"/>
              <a:t>6</a:t>
            </a:r>
          </a:p>
          <a:p>
            <a:pPr marL="0" indent="0">
              <a:buNone/>
            </a:pPr>
            <a:r>
              <a:rPr lang="en-US" dirty="0"/>
              <a:t> </a:t>
            </a:r>
            <a:r>
              <a:rPr lang="en-US" dirty="0" smtClean="0"/>
              <a:t>     0 0 0 0   0 1 0 0 </a:t>
            </a:r>
          </a:p>
          <a:p>
            <a:pPr marL="0" indent="0">
              <a:buNone/>
            </a:pPr>
            <a:r>
              <a:rPr lang="en-US" dirty="0" smtClean="0"/>
              <a:t>+    0 0 0 1                </a:t>
            </a:r>
            <a:r>
              <a:rPr lang="en-US" dirty="0" smtClean="0">
                <a:sym typeface="Wingdings" panose="05000000000000000000" pitchFamily="2" charset="2"/>
              </a:rPr>
              <a:t></a:t>
            </a:r>
            <a:r>
              <a:rPr lang="en-US" dirty="0" smtClean="0"/>
              <a:t>1</a:t>
            </a:r>
          </a:p>
          <a:p>
            <a:pPr marL="0" indent="0">
              <a:buNone/>
            </a:pPr>
            <a:r>
              <a:rPr lang="en-US" dirty="0"/>
              <a:t> </a:t>
            </a:r>
            <a:r>
              <a:rPr lang="en-US" dirty="0" smtClean="0"/>
              <a:t>    0 0 0 1  0 1 0 0 ==14</a:t>
            </a:r>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52</a:t>
            </a:fld>
            <a:endParaRPr lang="en-US" altLang="en-US" dirty="0">
              <a:latin typeface="Times New Roman" pitchFamily="18" charset="0"/>
            </a:endParaRPr>
          </a:p>
        </p:txBody>
      </p:sp>
      <p:cxnSp>
        <p:nvCxnSpPr>
          <p:cNvPr id="6" name="Straight Connector 5"/>
          <p:cNvCxnSpPr/>
          <p:nvPr/>
        </p:nvCxnSpPr>
        <p:spPr bwMode="auto">
          <a:xfrm>
            <a:off x="891251" y="3148314"/>
            <a:ext cx="3183038"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 name="Straight Connector 6"/>
          <p:cNvCxnSpPr/>
          <p:nvPr/>
        </p:nvCxnSpPr>
        <p:spPr bwMode="auto">
          <a:xfrm>
            <a:off x="1020502" y="4145666"/>
            <a:ext cx="3183038"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 name="Straight Connector 7"/>
          <p:cNvCxnSpPr/>
          <p:nvPr/>
        </p:nvCxnSpPr>
        <p:spPr bwMode="auto">
          <a:xfrm>
            <a:off x="1020502" y="5119869"/>
            <a:ext cx="3183038"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216890813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13C05F00-4501-4079-8CD6-6874C33D980D}" type="slidenum">
              <a:rPr lang="en-US" altLang="en-US" smtClean="0">
                <a:latin typeface="Comic Sans MS" pitchFamily="66" charset="0"/>
              </a:rPr>
              <a:pPr/>
              <a:t>53</a:t>
            </a:fld>
            <a:endParaRPr lang="en-US" altLang="en-US" smtClean="0">
              <a:latin typeface="Times New Roman" pitchFamily="18" charset="0"/>
            </a:endParaRPr>
          </a:p>
        </p:txBody>
      </p:sp>
      <p:sp>
        <p:nvSpPr>
          <p:cNvPr id="45059" name="Rectangle 3"/>
          <p:cNvSpPr>
            <a:spLocks noGrp="1" noChangeArrowheads="1"/>
          </p:cNvSpPr>
          <p:nvPr>
            <p:ph type="body" idx="1"/>
          </p:nvPr>
        </p:nvSpPr>
        <p:spPr/>
        <p:txBody>
          <a:bodyPr/>
          <a:lstStyle/>
          <a:p>
            <a:pPr>
              <a:lnSpc>
                <a:spcPct val="150000"/>
              </a:lnSpc>
              <a:buFontTx/>
              <a:buNone/>
            </a:pPr>
            <a:r>
              <a:rPr lang="en-US" altLang="en-US" sz="2800" b="1"/>
              <a:t>5. DAA (Decimal Adjust after Addition)</a:t>
            </a:r>
          </a:p>
          <a:p>
            <a:pPr>
              <a:lnSpc>
                <a:spcPct val="150000"/>
              </a:lnSpc>
            </a:pPr>
            <a:r>
              <a:rPr lang="en-US" altLang="en-US" sz="2400"/>
              <a:t>It is used to make sure that the result of adding two BCD numbers is adjusted to be a correct BCD number.</a:t>
            </a:r>
          </a:p>
          <a:p>
            <a:pPr>
              <a:lnSpc>
                <a:spcPct val="150000"/>
              </a:lnSpc>
            </a:pPr>
            <a:r>
              <a:rPr lang="en-US" altLang="en-US" sz="2400"/>
              <a:t>It only works on AL register.</a:t>
            </a:r>
          </a:p>
          <a:p>
            <a:pPr>
              <a:lnSpc>
                <a:spcPct val="150000"/>
              </a:lnSpc>
            </a:pPr>
            <a:r>
              <a:rPr lang="en-US" altLang="en-US" sz="2400"/>
              <a:t>Flags updated: AF, CF, PF &amp; ZF. OF is undefined</a:t>
            </a:r>
          </a:p>
        </p:txBody>
      </p:sp>
      <p:sp>
        <p:nvSpPr>
          <p:cNvPr id="4506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7C8D88DB-BEFF-4032-838C-871FDB5BF023}" type="slidenum">
              <a:rPr lang="en-US" altLang="en-US" smtClean="0">
                <a:latin typeface="Comic Sans MS" pitchFamily="66" charset="0"/>
              </a:rPr>
              <a:pPr/>
              <a:t>54</a:t>
            </a:fld>
            <a:endParaRPr lang="en-US" altLang="en-US" smtClean="0">
              <a:latin typeface="Times New Roman" pitchFamily="18" charset="0"/>
            </a:endParaRPr>
          </a:p>
        </p:txBody>
      </p:sp>
      <p:sp>
        <p:nvSpPr>
          <p:cNvPr id="46083" name="Rectangle 3"/>
          <p:cNvSpPr>
            <a:spLocks noGrp="1" noChangeArrowheads="1"/>
          </p:cNvSpPr>
          <p:nvPr>
            <p:ph type="body" idx="1"/>
          </p:nvPr>
        </p:nvSpPr>
        <p:spPr/>
        <p:txBody>
          <a:bodyPr/>
          <a:lstStyle/>
          <a:p>
            <a:pPr>
              <a:lnSpc>
                <a:spcPct val="150000"/>
              </a:lnSpc>
              <a:spcBef>
                <a:spcPct val="0"/>
              </a:spcBef>
              <a:buFontTx/>
              <a:buNone/>
            </a:pPr>
            <a:r>
              <a:rPr lang="en-US" altLang="en-US" b="1" smtClean="0"/>
              <a:t>5. DAA (Decimal Adjust after Addition)</a:t>
            </a:r>
          </a:p>
          <a:p>
            <a:pPr>
              <a:lnSpc>
                <a:spcPct val="150000"/>
              </a:lnSpc>
              <a:spcBef>
                <a:spcPct val="0"/>
              </a:spcBef>
            </a:pPr>
            <a:r>
              <a:rPr lang="en-US" altLang="en-US" sz="2100"/>
              <a:t>If the value of low order 4 bits (</a:t>
            </a:r>
            <a:r>
              <a:rPr lang="en-US" altLang="en-US" sz="2100" u="sng"/>
              <a:t>D0-D3) in the AL reg is greater than 9 or if AF is set, the instruction adds 06 to the result</a:t>
            </a:r>
          </a:p>
          <a:p>
            <a:pPr lvl="1">
              <a:lnSpc>
                <a:spcPct val="150000"/>
              </a:lnSpc>
              <a:spcBef>
                <a:spcPct val="0"/>
              </a:spcBef>
            </a:pPr>
            <a:r>
              <a:rPr lang="en-US" altLang="en-US" sz="2100" noProof="1"/>
              <a:t>If lower nibble of AL &gt; 9 or AF=1</a:t>
            </a:r>
          </a:p>
          <a:p>
            <a:pPr>
              <a:lnSpc>
                <a:spcPct val="150000"/>
              </a:lnSpc>
              <a:spcBef>
                <a:spcPct val="0"/>
              </a:spcBef>
              <a:buFontTx/>
              <a:buNone/>
            </a:pPr>
            <a:r>
              <a:rPr lang="en-US" altLang="en-US" sz="2100" noProof="1"/>
              <a:t>		then AL =AL + 6</a:t>
            </a:r>
          </a:p>
          <a:p>
            <a:pPr>
              <a:lnSpc>
                <a:spcPct val="150000"/>
              </a:lnSpc>
              <a:spcBef>
                <a:spcPct val="0"/>
              </a:spcBef>
            </a:pPr>
            <a:endParaRPr lang="en-US" altLang="en-US" sz="2100"/>
          </a:p>
          <a:p>
            <a:pPr>
              <a:lnSpc>
                <a:spcPct val="150000"/>
              </a:lnSpc>
              <a:spcBef>
                <a:spcPct val="0"/>
              </a:spcBef>
            </a:pPr>
            <a:r>
              <a:rPr lang="en-US" altLang="en-US" sz="2100"/>
              <a:t>If the value of higher order 4 bits (D4-D7) in the AL reg is greater than 9 or if CF is set, the instruction adds 60 to the result</a:t>
            </a:r>
          </a:p>
          <a:p>
            <a:pPr lvl="1">
              <a:lnSpc>
                <a:spcPct val="150000"/>
              </a:lnSpc>
              <a:spcBef>
                <a:spcPct val="0"/>
              </a:spcBef>
            </a:pPr>
            <a:r>
              <a:rPr lang="en-US" altLang="en-US" sz="2100" noProof="1"/>
              <a:t>If higher nibble of AH &gt; 9 or CF=1</a:t>
            </a:r>
          </a:p>
          <a:p>
            <a:pPr>
              <a:lnSpc>
                <a:spcPct val="150000"/>
              </a:lnSpc>
              <a:spcBef>
                <a:spcPct val="0"/>
              </a:spcBef>
              <a:buFontTx/>
              <a:buNone/>
            </a:pPr>
            <a:r>
              <a:rPr lang="en-US" altLang="en-US" sz="2100" noProof="1"/>
              <a:t>		then AH =AH + 6</a:t>
            </a:r>
          </a:p>
          <a:p>
            <a:pPr>
              <a:lnSpc>
                <a:spcPct val="150000"/>
              </a:lnSpc>
              <a:spcBef>
                <a:spcPct val="0"/>
              </a:spcBef>
            </a:pPr>
            <a:endParaRPr lang="en-US" altLang="en-US" sz="2100" u="sng"/>
          </a:p>
          <a:p>
            <a:pPr>
              <a:lnSpc>
                <a:spcPct val="150000"/>
              </a:lnSpc>
              <a:spcBef>
                <a:spcPct val="0"/>
              </a:spcBef>
            </a:pPr>
            <a:endParaRPr lang="en-US" altLang="en-US" smtClean="0"/>
          </a:p>
          <a:p>
            <a:pPr>
              <a:lnSpc>
                <a:spcPct val="150000"/>
              </a:lnSpc>
              <a:spcBef>
                <a:spcPct val="0"/>
              </a:spcBef>
              <a:buFontTx/>
              <a:buNone/>
            </a:pPr>
            <a:endParaRPr lang="en-US" altLang="en-US" noProof="1" smtClean="0"/>
          </a:p>
        </p:txBody>
      </p:sp>
      <p:sp>
        <p:nvSpPr>
          <p:cNvPr id="4608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AL =59 BL =34 ADD AL,BL DAA</a:t>
            </a:r>
          </a:p>
          <a:p>
            <a:pPr marL="0" indent="0">
              <a:buNone/>
            </a:pPr>
            <a:r>
              <a:rPr lang="en-US" dirty="0"/>
              <a:t> </a:t>
            </a:r>
            <a:r>
              <a:rPr lang="en-US" dirty="0" smtClean="0"/>
              <a:t>    ADD AL, BL         0101  1001</a:t>
            </a:r>
          </a:p>
          <a:p>
            <a:pPr marL="0" indent="0">
              <a:buNone/>
            </a:pPr>
            <a:r>
              <a:rPr lang="en-US" dirty="0"/>
              <a:t> </a:t>
            </a:r>
            <a:r>
              <a:rPr lang="en-US" dirty="0" smtClean="0"/>
              <a:t>                             + 0011   0100</a:t>
            </a:r>
          </a:p>
          <a:p>
            <a:pPr marL="0" indent="0">
              <a:buNone/>
            </a:pPr>
            <a:r>
              <a:rPr lang="en-US" dirty="0"/>
              <a:t> </a:t>
            </a:r>
            <a:r>
              <a:rPr lang="en-US" dirty="0" smtClean="0"/>
              <a:t>                                1000   1 1 01</a:t>
            </a:r>
          </a:p>
          <a:p>
            <a:pPr marL="0" indent="0">
              <a:buNone/>
            </a:pPr>
            <a:r>
              <a:rPr lang="en-US" dirty="0"/>
              <a:t>	</a:t>
            </a:r>
            <a:r>
              <a:rPr lang="en-US" dirty="0" smtClean="0"/>
              <a:t>		       8         D</a:t>
            </a:r>
          </a:p>
          <a:p>
            <a:pPr marL="0" indent="0">
              <a:buNone/>
            </a:pPr>
            <a:r>
              <a:rPr lang="en-US" dirty="0" smtClean="0"/>
              <a:t>AL = 8DH invalid </a:t>
            </a:r>
          </a:p>
          <a:p>
            <a:pPr marL="0" indent="0">
              <a:buNone/>
            </a:pPr>
            <a:r>
              <a:rPr lang="en-US" dirty="0" smtClean="0"/>
              <a:t>DAA 			0011   0100</a:t>
            </a:r>
          </a:p>
          <a:p>
            <a:pPr marL="0" indent="0">
              <a:buNone/>
            </a:pPr>
            <a:r>
              <a:rPr lang="en-US" dirty="0" smtClean="0"/>
              <a:t>                          + 0000   0110</a:t>
            </a:r>
          </a:p>
          <a:p>
            <a:pPr marL="0" indent="0">
              <a:buNone/>
            </a:pPr>
            <a:r>
              <a:rPr lang="en-US" dirty="0"/>
              <a:t> </a:t>
            </a:r>
            <a:r>
              <a:rPr lang="en-US" dirty="0" smtClean="0"/>
              <a:t>        			1001 001 1 </a:t>
            </a:r>
            <a:r>
              <a:rPr lang="en-US" dirty="0" smtClean="0">
                <a:sym typeface="Wingdings" panose="05000000000000000000" pitchFamily="2" charset="2"/>
              </a:rPr>
              <a:t></a:t>
            </a:r>
            <a:r>
              <a:rPr lang="en-US" dirty="0" smtClean="0"/>
              <a:t>93</a:t>
            </a:r>
          </a:p>
          <a:p>
            <a:pPr marL="0" indent="0">
              <a:buNone/>
            </a:pPr>
            <a:r>
              <a:rPr lang="en-US" dirty="0" smtClean="0"/>
              <a:t>AL = 93H</a:t>
            </a:r>
            <a:endParaRPr lang="en-US" dirty="0"/>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55</a:t>
            </a:fld>
            <a:endParaRPr lang="en-US" altLang="en-US" dirty="0">
              <a:latin typeface="Times New Roman" pitchFamily="18" charset="0"/>
            </a:endParaRPr>
          </a:p>
        </p:txBody>
      </p:sp>
      <p:cxnSp>
        <p:nvCxnSpPr>
          <p:cNvPr id="6" name="Straight Connector 5"/>
          <p:cNvCxnSpPr/>
          <p:nvPr/>
        </p:nvCxnSpPr>
        <p:spPr bwMode="auto">
          <a:xfrm>
            <a:off x="3935392" y="2581154"/>
            <a:ext cx="2048719"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Right Brace 6"/>
          <p:cNvSpPr/>
          <p:nvPr/>
        </p:nvSpPr>
        <p:spPr bwMode="auto">
          <a:xfrm rot="5400000">
            <a:off x="4255432" y="2600703"/>
            <a:ext cx="274320" cy="914400"/>
          </a:xfrm>
          <a:prstGeom prst="rightBrac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pitchFamily="34" charset="0"/>
              <a:cs typeface="Times New Roman (Arabic)" charset="-78"/>
            </a:endParaRPr>
          </a:p>
        </p:txBody>
      </p:sp>
      <p:sp>
        <p:nvSpPr>
          <p:cNvPr id="8" name="Right Brace 7"/>
          <p:cNvSpPr/>
          <p:nvPr/>
        </p:nvSpPr>
        <p:spPr bwMode="auto">
          <a:xfrm rot="5400000">
            <a:off x="5349240" y="2600703"/>
            <a:ext cx="274320" cy="914400"/>
          </a:xfrm>
          <a:prstGeom prst="rightBrac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pitchFamily="34" charset="0"/>
              <a:cs typeface="Times New Roman (Arabic)" charset="-78"/>
            </a:endParaRPr>
          </a:p>
        </p:txBody>
      </p:sp>
      <p:cxnSp>
        <p:nvCxnSpPr>
          <p:cNvPr id="9" name="Straight Connector 8"/>
          <p:cNvCxnSpPr/>
          <p:nvPr/>
        </p:nvCxnSpPr>
        <p:spPr bwMode="auto">
          <a:xfrm>
            <a:off x="3437681" y="5025341"/>
            <a:ext cx="2048719"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42128276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9B91C997-A32B-409D-8178-7F7DBCB02906}" type="slidenum">
              <a:rPr lang="en-US" altLang="en-US" smtClean="0">
                <a:latin typeface="Comic Sans MS" pitchFamily="66" charset="0"/>
              </a:rPr>
              <a:pPr/>
              <a:t>56</a:t>
            </a:fld>
            <a:endParaRPr lang="en-US" altLang="en-US" smtClean="0">
              <a:latin typeface="Times New Roman" pitchFamily="18" charset="0"/>
            </a:endParaRPr>
          </a:p>
        </p:txBody>
      </p:sp>
      <p:sp>
        <p:nvSpPr>
          <p:cNvPr id="116739" name="Rectangle 3"/>
          <p:cNvSpPr>
            <a:spLocks noGrp="1" noChangeArrowheads="1"/>
          </p:cNvSpPr>
          <p:nvPr>
            <p:ph type="body" idx="1"/>
          </p:nvPr>
        </p:nvSpPr>
        <p:spPr/>
        <p:txBody>
          <a:bodyPr/>
          <a:lstStyle/>
          <a:p>
            <a:pPr marL="473762" indent="-473762">
              <a:buSzPct val="100000"/>
              <a:buNone/>
              <a:defRPr/>
            </a:pPr>
            <a:r>
              <a:rPr lang="en-US" sz="2100" b="1" dirty="0"/>
              <a:t>II </a:t>
            </a:r>
            <a:r>
              <a:rPr lang="en-US" sz="2100" b="1" dirty="0" err="1"/>
              <a:t>Substraction</a:t>
            </a:r>
            <a:r>
              <a:rPr lang="en-US" sz="2100" b="1" dirty="0"/>
              <a:t> Instructions:</a:t>
            </a:r>
          </a:p>
          <a:p>
            <a:pPr marL="473762" indent="-473762">
              <a:buSzPct val="100000"/>
              <a:buNone/>
              <a:defRPr/>
            </a:pPr>
            <a:r>
              <a:rPr lang="en-US" sz="2100" b="1" dirty="0"/>
              <a:t>6. SUB Des, </a:t>
            </a:r>
            <a:r>
              <a:rPr lang="en-US" sz="2100" b="1" dirty="0" err="1"/>
              <a:t>Src</a:t>
            </a:r>
            <a:r>
              <a:rPr lang="en-US" sz="2100" b="1" dirty="0"/>
              <a:t>:</a:t>
            </a:r>
          </a:p>
          <a:p>
            <a:pPr marL="473762" indent="-473762">
              <a:buNone/>
              <a:defRPr/>
            </a:pPr>
            <a:endParaRPr lang="en-US" sz="2100" b="1" dirty="0"/>
          </a:p>
          <a:p>
            <a:pPr>
              <a:defRPr/>
            </a:pPr>
            <a:r>
              <a:rPr lang="en-US" sz="2100" dirty="0"/>
              <a:t>It subtracts a byte from byte or a word from word.</a:t>
            </a:r>
          </a:p>
          <a:p>
            <a:pPr>
              <a:defRPr/>
            </a:pPr>
            <a:r>
              <a:rPr lang="en-US" sz="2100" dirty="0"/>
              <a:t>Subtracts a number in the </a:t>
            </a:r>
            <a:r>
              <a:rPr lang="en-US" sz="2100" dirty="0" err="1"/>
              <a:t>src</a:t>
            </a:r>
            <a:r>
              <a:rPr lang="en-US" sz="2100" dirty="0"/>
              <a:t> from des and the result is in des.</a:t>
            </a:r>
          </a:p>
          <a:p>
            <a:pPr>
              <a:defRPr/>
            </a:pPr>
            <a:r>
              <a:rPr lang="en-US" sz="2100" dirty="0" err="1"/>
              <a:t>Src</a:t>
            </a:r>
            <a:r>
              <a:rPr lang="en-US" sz="2100" dirty="0"/>
              <a:t>: Register ,Memory Location or immediate  number.</a:t>
            </a:r>
          </a:p>
          <a:p>
            <a:pPr>
              <a:defRPr/>
            </a:pPr>
            <a:r>
              <a:rPr lang="en-US" sz="2100" dirty="0"/>
              <a:t>Des: Register ,Memory Location</a:t>
            </a:r>
          </a:p>
          <a:p>
            <a:pPr>
              <a:defRPr/>
            </a:pPr>
            <a:r>
              <a:rPr lang="en-US" sz="2100" b="1" u="sng" dirty="0"/>
              <a:t>Flags affected</a:t>
            </a:r>
            <a:r>
              <a:rPr lang="en-US" sz="2100" dirty="0"/>
              <a:t>: AF, CF, OF, PF, SF, ZF flags.</a:t>
            </a:r>
          </a:p>
          <a:p>
            <a:pPr>
              <a:defRPr/>
            </a:pPr>
            <a:r>
              <a:rPr lang="en-US" sz="2100" dirty="0"/>
              <a:t>For subtraction, CF acts as borrow flag.</a:t>
            </a:r>
          </a:p>
          <a:p>
            <a:pPr>
              <a:defRPr/>
            </a:pPr>
            <a:r>
              <a:rPr lang="en-US" dirty="0" smtClean="0"/>
              <a:t>E.g.:   SUB AL, 74H</a:t>
            </a:r>
          </a:p>
          <a:p>
            <a:pPr>
              <a:buFontTx/>
              <a:buNone/>
              <a:defRPr/>
            </a:pPr>
            <a:r>
              <a:rPr lang="en-US" dirty="0" smtClean="0"/>
              <a:t>		    SUB DX, AX</a:t>
            </a:r>
          </a:p>
          <a:p>
            <a:pPr>
              <a:buFontTx/>
              <a:buNone/>
              <a:defRPr/>
            </a:pPr>
            <a:r>
              <a:rPr lang="en-US" dirty="0" smtClean="0"/>
              <a:t>		    SUB AX, [BX]</a:t>
            </a:r>
            <a:endParaRPr lang="en-US" altLang="en-US" noProof="1" smtClean="0"/>
          </a:p>
        </p:txBody>
      </p:sp>
      <p:sp>
        <p:nvSpPr>
          <p:cNvPr id="4710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A1DB87F3-360C-4ADC-925A-DC6A86E71E1A}" type="slidenum">
              <a:rPr lang="en-US" altLang="en-US" smtClean="0">
                <a:latin typeface="Comic Sans MS" pitchFamily="66" charset="0"/>
              </a:rPr>
              <a:pPr/>
              <a:t>57</a:t>
            </a:fld>
            <a:endParaRPr lang="en-US" altLang="en-US" smtClean="0">
              <a:latin typeface="Times New Roman" pitchFamily="18" charset="0"/>
            </a:endParaRPr>
          </a:p>
        </p:txBody>
      </p:sp>
      <p:sp>
        <p:nvSpPr>
          <p:cNvPr id="48131" name="Rectangle 3"/>
          <p:cNvSpPr>
            <a:spLocks noGrp="1" noChangeArrowheads="1"/>
          </p:cNvSpPr>
          <p:nvPr>
            <p:ph type="body" idx="1"/>
          </p:nvPr>
        </p:nvSpPr>
        <p:spPr/>
        <p:txBody>
          <a:bodyPr/>
          <a:lstStyle/>
          <a:p>
            <a:pPr>
              <a:buFontTx/>
              <a:buNone/>
            </a:pPr>
            <a:r>
              <a:rPr lang="en-US" altLang="en-US" b="1" smtClean="0"/>
              <a:t>7. SBB Des, Src:</a:t>
            </a:r>
          </a:p>
          <a:p>
            <a:r>
              <a:rPr lang="en-US" altLang="en-US" sz="2400"/>
              <a:t>It subtracts the two operands and also the borrow from the result.</a:t>
            </a:r>
          </a:p>
          <a:p>
            <a:r>
              <a:rPr lang="en-US" altLang="en-US" sz="2400"/>
              <a:t>Src: Register ,Memory Location or immediate  number.</a:t>
            </a:r>
          </a:p>
          <a:p>
            <a:r>
              <a:rPr lang="en-US" altLang="en-US" sz="2400"/>
              <a:t>Des: Register ,Memory Location</a:t>
            </a:r>
          </a:p>
          <a:p>
            <a:r>
              <a:rPr lang="en-US" altLang="en-US" sz="2400" b="1" u="sng"/>
              <a:t>Flags affected</a:t>
            </a:r>
            <a:r>
              <a:rPr lang="en-US" altLang="en-US" sz="2400"/>
              <a:t>: AF, CF, OF, PF, SF, ZF flags.</a:t>
            </a:r>
          </a:p>
          <a:p>
            <a:r>
              <a:rPr lang="en-US" altLang="en-US" sz="2400"/>
              <a:t>E.g.:  SBB AL, 74H</a:t>
            </a:r>
          </a:p>
          <a:p>
            <a:pPr>
              <a:buFontTx/>
              <a:buNone/>
            </a:pPr>
            <a:r>
              <a:rPr lang="en-US" altLang="en-US" sz="2400"/>
              <a:t>		   SBB DX, AX</a:t>
            </a:r>
          </a:p>
          <a:p>
            <a:pPr>
              <a:buFontTx/>
              <a:buNone/>
            </a:pPr>
            <a:r>
              <a:rPr lang="en-US" altLang="en-US" sz="2400"/>
              <a:t>		   SBB AX, [BX]</a:t>
            </a:r>
            <a:endParaRPr lang="en-US" altLang="en-US" noProof="1" smtClean="0"/>
          </a:p>
        </p:txBody>
      </p:sp>
      <p:sp>
        <p:nvSpPr>
          <p:cNvPr id="4813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556B5FE0-D415-4453-91B4-18896F11C5CE}" type="slidenum">
              <a:rPr lang="en-US" altLang="en-US" smtClean="0">
                <a:latin typeface="Comic Sans MS" pitchFamily="66" charset="0"/>
              </a:rPr>
              <a:pPr/>
              <a:t>58</a:t>
            </a:fld>
            <a:endParaRPr lang="en-US" altLang="en-US" smtClean="0">
              <a:latin typeface="Times New Roman" pitchFamily="18" charset="0"/>
            </a:endParaRPr>
          </a:p>
        </p:txBody>
      </p:sp>
      <p:sp>
        <p:nvSpPr>
          <p:cNvPr id="49155" name="Rectangle 3"/>
          <p:cNvSpPr>
            <a:spLocks noGrp="1" noChangeArrowheads="1"/>
          </p:cNvSpPr>
          <p:nvPr>
            <p:ph type="body" idx="1"/>
          </p:nvPr>
        </p:nvSpPr>
        <p:spPr/>
        <p:txBody>
          <a:bodyPr/>
          <a:lstStyle/>
          <a:p>
            <a:pPr>
              <a:buFontTx/>
              <a:buNone/>
            </a:pPr>
            <a:r>
              <a:rPr lang="en-US" altLang="en-US" b="1" smtClean="0"/>
              <a:t>8.	DEC Src:</a:t>
            </a:r>
          </a:p>
          <a:p>
            <a:r>
              <a:rPr lang="en-US" altLang="en-US" sz="2400"/>
              <a:t>It decrements the byte or word by one.</a:t>
            </a:r>
          </a:p>
          <a:p>
            <a:r>
              <a:rPr lang="en-US" altLang="en-US" sz="2400" b="1" u="sng"/>
              <a:t>Src:</a:t>
            </a:r>
            <a:r>
              <a:rPr lang="en-US" altLang="en-US" sz="2400" b="1"/>
              <a:t> </a:t>
            </a:r>
            <a:r>
              <a:rPr lang="en-US" altLang="en-US" sz="2400"/>
              <a:t>Register or Memory location.</a:t>
            </a:r>
          </a:p>
          <a:p>
            <a:r>
              <a:rPr lang="en-US" altLang="en-US" sz="2400" b="1" u="sng"/>
              <a:t>Flags affected:</a:t>
            </a:r>
            <a:r>
              <a:rPr lang="en-US" altLang="en-US" sz="2400" b="1"/>
              <a:t> </a:t>
            </a:r>
            <a:r>
              <a:rPr lang="en-US" altLang="en-US" sz="2400"/>
              <a:t>AF, OF, PF, SF, ZF</a:t>
            </a:r>
          </a:p>
          <a:p>
            <a:pPr>
              <a:buFontTx/>
              <a:buNone/>
            </a:pPr>
            <a:r>
              <a:rPr lang="en-US" altLang="en-US" sz="2400"/>
              <a:t>				      CF is not affected.</a:t>
            </a:r>
          </a:p>
          <a:p>
            <a:pPr>
              <a:buFontTx/>
              <a:buNone/>
            </a:pPr>
            <a:r>
              <a:rPr lang="en-US" altLang="en-US" sz="2400"/>
              <a:t>	E.g.: DEC AX</a:t>
            </a:r>
          </a:p>
          <a:p>
            <a:pPr>
              <a:buFontTx/>
              <a:buNone/>
            </a:pPr>
            <a:r>
              <a:rPr lang="en-US" altLang="en-US" sz="2400" noProof="1"/>
              <a:t>		 DEC BL</a:t>
            </a:r>
          </a:p>
          <a:p>
            <a:endParaRPr lang="en-US" altLang="en-US" sz="2400" noProof="1"/>
          </a:p>
        </p:txBody>
      </p:sp>
      <p:sp>
        <p:nvSpPr>
          <p:cNvPr id="4915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77F4C00F-F4E6-4960-A2E1-E2D662A47002}" type="slidenum">
              <a:rPr lang="en-US" altLang="en-US" smtClean="0">
                <a:latin typeface="Comic Sans MS" pitchFamily="66" charset="0"/>
              </a:rPr>
              <a:pPr/>
              <a:t>59</a:t>
            </a:fld>
            <a:endParaRPr lang="en-US" altLang="en-US" smtClean="0">
              <a:latin typeface="Times New Roman" pitchFamily="18" charset="0"/>
            </a:endParaRPr>
          </a:p>
        </p:txBody>
      </p:sp>
      <p:sp>
        <p:nvSpPr>
          <p:cNvPr id="50179" name="Rectangle 3"/>
          <p:cNvSpPr>
            <a:spLocks noGrp="1" noChangeArrowheads="1"/>
          </p:cNvSpPr>
          <p:nvPr>
            <p:ph type="body" idx="1"/>
          </p:nvPr>
        </p:nvSpPr>
        <p:spPr/>
        <p:txBody>
          <a:bodyPr/>
          <a:lstStyle/>
          <a:p>
            <a:pPr>
              <a:buFontTx/>
              <a:buNone/>
            </a:pPr>
            <a:r>
              <a:rPr lang="en-US" altLang="en-US" b="1" dirty="0" smtClean="0"/>
              <a:t>9.	NEG </a:t>
            </a:r>
            <a:r>
              <a:rPr lang="en-US" altLang="en-US" b="1" dirty="0" err="1" smtClean="0"/>
              <a:t>Src</a:t>
            </a:r>
            <a:r>
              <a:rPr lang="en-US" altLang="en-US" b="1" dirty="0" smtClean="0"/>
              <a:t>:</a:t>
            </a:r>
          </a:p>
          <a:p>
            <a:r>
              <a:rPr lang="en-US" altLang="en-US" sz="2400" dirty="0"/>
              <a:t>It creates 2’s complement of a given number and stores it back in the </a:t>
            </a:r>
            <a:r>
              <a:rPr lang="en-US" altLang="en-US" sz="2400" dirty="0" err="1"/>
              <a:t>Src</a:t>
            </a:r>
            <a:r>
              <a:rPr lang="en-US" altLang="en-US" sz="2400" dirty="0"/>
              <a:t>.</a:t>
            </a:r>
          </a:p>
          <a:p>
            <a:r>
              <a:rPr lang="en-US" altLang="en-US" sz="2400" dirty="0"/>
              <a:t>That means, it changes the sign of a number.</a:t>
            </a:r>
          </a:p>
          <a:p>
            <a:r>
              <a:rPr lang="en-US" altLang="en-US" sz="2400" b="1" dirty="0" err="1"/>
              <a:t>Src</a:t>
            </a:r>
            <a:r>
              <a:rPr lang="en-US" altLang="en-US" sz="2400" b="1" dirty="0"/>
              <a:t>:</a:t>
            </a:r>
            <a:r>
              <a:rPr lang="en-US" altLang="en-US" sz="2400" dirty="0"/>
              <a:t> Register, Memory location</a:t>
            </a:r>
          </a:p>
          <a:p>
            <a:r>
              <a:rPr lang="en-US" altLang="en-US" sz="2400" b="1" u="sng" noProof="1"/>
              <a:t>Flags affected: </a:t>
            </a:r>
            <a:r>
              <a:rPr lang="en-US" altLang="en-US" sz="2400" dirty="0"/>
              <a:t>AF, OF, PF, SF, ZF, CF</a:t>
            </a:r>
            <a:endParaRPr lang="en-US" altLang="en-US" sz="2400" noProof="1"/>
          </a:p>
          <a:p>
            <a:r>
              <a:rPr lang="en-US" altLang="en-US" sz="2400" dirty="0"/>
              <a:t>Assume AL= 0011 0101 = 35H then</a:t>
            </a:r>
          </a:p>
          <a:p>
            <a:pPr>
              <a:buFontTx/>
              <a:buNone/>
            </a:pPr>
            <a:r>
              <a:rPr lang="en-US" altLang="en-US" sz="2400" dirty="0"/>
              <a:t>		        NEG AL;  AL           1100 </a:t>
            </a:r>
            <a:r>
              <a:rPr lang="en-US" altLang="en-US" sz="2400" dirty="0" smtClean="0"/>
              <a:t>1011 </a:t>
            </a:r>
            <a:r>
              <a:rPr lang="en-US" altLang="en-US" sz="2400" dirty="0"/>
              <a:t>= CBH</a:t>
            </a:r>
          </a:p>
          <a:p>
            <a:pPr>
              <a:buFontTx/>
              <a:buNone/>
            </a:pPr>
            <a:endParaRPr lang="en-US" altLang="en-US" b="1" dirty="0" smtClean="0"/>
          </a:p>
          <a:p>
            <a:pPr>
              <a:buFontTx/>
              <a:buNone/>
            </a:pPr>
            <a:endParaRPr lang="en-US" altLang="en-US" b="1" dirty="0" smtClean="0"/>
          </a:p>
          <a:p>
            <a:pPr>
              <a:buFontTx/>
              <a:buNone/>
            </a:pPr>
            <a:endParaRPr lang="en-US" altLang="en-US" noProof="1" smtClean="0"/>
          </a:p>
        </p:txBody>
      </p:sp>
      <p:sp>
        <p:nvSpPr>
          <p:cNvPr id="5018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50181" name="Straight Arrow Connector 6"/>
          <p:cNvCxnSpPr>
            <a:cxnSpLocks noChangeShapeType="1"/>
          </p:cNvCxnSpPr>
          <p:nvPr/>
        </p:nvCxnSpPr>
        <p:spPr bwMode="auto">
          <a:xfrm rot="10800000">
            <a:off x="4335938" y="4406548"/>
            <a:ext cx="693262"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FCCB57BF-049F-46ED-A2F0-20B1517CFAC7}" type="slidenum">
              <a:rPr lang="en-US" altLang="en-US" smtClean="0">
                <a:latin typeface="Comic Sans MS" pitchFamily="66" charset="0"/>
              </a:rPr>
              <a:pPr/>
              <a:t>6</a:t>
            </a:fld>
            <a:endParaRPr lang="en-US" altLang="en-US" smtClean="0">
              <a:latin typeface="Times New Roman" pitchFamily="18" charset="0"/>
            </a:endParaRPr>
          </a:p>
        </p:txBody>
      </p:sp>
      <p:sp>
        <p:nvSpPr>
          <p:cNvPr id="9219" name="Rectangle 3"/>
          <p:cNvSpPr>
            <a:spLocks noGrp="1" noChangeArrowheads="1"/>
          </p:cNvSpPr>
          <p:nvPr>
            <p:ph type="body" idx="1"/>
          </p:nvPr>
        </p:nvSpPr>
        <p:spPr>
          <a:xfrm>
            <a:off x="754380" y="1159935"/>
            <a:ext cx="8549640" cy="5445760"/>
          </a:xfrm>
        </p:spPr>
        <p:txBody>
          <a:bodyPr/>
          <a:lstStyle/>
          <a:p>
            <a:pPr>
              <a:buFontTx/>
              <a:buNone/>
            </a:pPr>
            <a:endParaRPr lang="en-US" altLang="en-US" sz="2800" b="1"/>
          </a:p>
        </p:txBody>
      </p:sp>
      <p:sp>
        <p:nvSpPr>
          <p:cNvPr id="9220" name="Rectangle 2"/>
          <p:cNvSpPr>
            <a:spLocks noGrp="1" noChangeArrowheads="1"/>
          </p:cNvSpPr>
          <p:nvPr>
            <p:ph type="title"/>
          </p:nvPr>
        </p:nvSpPr>
        <p:spPr>
          <a:xfrm>
            <a:off x="0" y="477520"/>
            <a:ext cx="10058400" cy="731520"/>
          </a:xfrm>
        </p:spPr>
        <p:txBody>
          <a:bodyPr/>
          <a:lstStyle/>
          <a:p>
            <a:pPr algn="l"/>
            <a:r>
              <a:rPr lang="en-US" altLang="en-US" dirty="0" smtClean="0"/>
              <a:t>8086 </a:t>
            </a:r>
            <a:r>
              <a:rPr lang="en-US" altLang="en-US" sz="2800" dirty="0"/>
              <a:t>-  Instruction Set-</a:t>
            </a:r>
            <a:r>
              <a:rPr lang="en-US" altLang="en-US" b="1" dirty="0" smtClean="0"/>
              <a:t>Data Transfer Instructions</a:t>
            </a:r>
            <a:br>
              <a:rPr lang="en-US" altLang="en-US" b="1" dirty="0" smtClean="0"/>
            </a:br>
            <a:endParaRPr lang="en-US" altLang="en-US" dirty="0" smtClean="0"/>
          </a:p>
        </p:txBody>
      </p:sp>
      <p:graphicFrame>
        <p:nvGraphicFramePr>
          <p:cNvPr id="6" name="Table 5"/>
          <p:cNvGraphicFramePr>
            <a:graphicFrameLocks noGrp="1"/>
          </p:cNvGraphicFramePr>
          <p:nvPr/>
        </p:nvGraphicFramePr>
        <p:xfrm>
          <a:off x="291626" y="1456268"/>
          <a:ext cx="4445952" cy="5347557"/>
        </p:xfrm>
        <a:graphic>
          <a:graphicData uri="http://schemas.openxmlformats.org/drawingml/2006/table">
            <a:tbl>
              <a:tblPr firstRow="1" bandRow="1">
                <a:tableStyleId>{5C22544A-7EE6-4342-B048-85BDC9FD1C3A}</a:tableStyleId>
              </a:tblPr>
              <a:tblGrid>
                <a:gridCol w="1230046">
                  <a:extLst>
                    <a:ext uri="{9D8B030D-6E8A-4147-A177-3AD203B41FA5}">
                      <a16:colId xmlns:a16="http://schemas.microsoft.com/office/drawing/2014/main" val="20000"/>
                    </a:ext>
                  </a:extLst>
                </a:gridCol>
                <a:gridCol w="3215906">
                  <a:extLst>
                    <a:ext uri="{9D8B030D-6E8A-4147-A177-3AD203B41FA5}">
                      <a16:colId xmlns:a16="http://schemas.microsoft.com/office/drawing/2014/main" val="20001"/>
                    </a:ext>
                  </a:extLst>
                </a:gridCol>
              </a:tblGrid>
              <a:tr h="594173">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General purpose </a:t>
                      </a: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94173">
                <a:tc>
                  <a:txBody>
                    <a:bodyPr/>
                    <a:lstStyle/>
                    <a:p>
                      <a:r>
                        <a:rPr lang="en-US" sz="2100" dirty="0" smtClean="0"/>
                        <a:t>MOV</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t>:Move byte or word</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94173">
                <a:tc>
                  <a:txBody>
                    <a:bodyPr/>
                    <a:lstStyle/>
                    <a:p>
                      <a:r>
                        <a:rPr lang="en-US" sz="2100" dirty="0" smtClean="0"/>
                        <a:t>PUSH</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t>: Push word onto stack</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94173">
                <a:tc>
                  <a:txBody>
                    <a:bodyPr/>
                    <a:lstStyle/>
                    <a:p>
                      <a:r>
                        <a:rPr lang="en-US" sz="2100" dirty="0" smtClean="0"/>
                        <a:t>POP</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t>: Pop word off stack</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594173">
                <a:tc>
                  <a:txBody>
                    <a:bodyPr/>
                    <a:lstStyle/>
                    <a:p>
                      <a:r>
                        <a:rPr lang="en-US" sz="2100" dirty="0" smtClean="0"/>
                        <a:t>XCHG</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t>: Exchange byte or word</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594173">
                <a:tc>
                  <a:txBody>
                    <a:bodyPr/>
                    <a:lstStyle/>
                    <a:p>
                      <a:r>
                        <a:rPr lang="en-US" sz="2100" dirty="0" smtClean="0"/>
                        <a:t>XLAT</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t>: Translate byte</a:t>
                      </a: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594173">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b="1" kern="1200" dirty="0" smtClean="0">
                          <a:solidFill>
                            <a:schemeClr val="tx1"/>
                          </a:solidFill>
                          <a:latin typeface="+mn-lt"/>
                          <a:ea typeface="+mn-ea"/>
                          <a:cs typeface="+mn-cs"/>
                        </a:rPr>
                        <a:t>Input/ Output</a:t>
                      </a:r>
                      <a:endParaRPr lang="en-US" sz="2100" b="1" kern="1200" dirty="0">
                        <a:solidFill>
                          <a:schemeClr val="tx1"/>
                        </a:solidFill>
                        <a:latin typeface="+mn-lt"/>
                        <a:ea typeface="+mn-ea"/>
                        <a:cs typeface="+mn-cs"/>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594173">
                <a:tc>
                  <a:txBody>
                    <a:bodyPr/>
                    <a:lstStyle/>
                    <a:p>
                      <a:r>
                        <a:rPr lang="en-US" sz="2100" dirty="0" smtClean="0"/>
                        <a:t>IN</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t>: Input byte or word</a:t>
                      </a: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594173">
                <a:tc>
                  <a:txBody>
                    <a:bodyPr/>
                    <a:lstStyle/>
                    <a:p>
                      <a:r>
                        <a:rPr lang="en-US" sz="2100" dirty="0" smtClean="0"/>
                        <a:t>OUT</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t>: Output byte or word</a:t>
                      </a:r>
                      <a:endParaRPr lang="en-US" sz="2100" dirty="0">
                        <a:solidFill>
                          <a:schemeClr val="tx1"/>
                        </a:solidFill>
                      </a:endParaRPr>
                    </a:p>
                  </a:txBody>
                  <a:tcPr marL="100601" marR="100601" marT="48752" marB="4875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bl>
          </a:graphicData>
        </a:graphic>
      </p:graphicFrame>
      <p:graphicFrame>
        <p:nvGraphicFramePr>
          <p:cNvPr id="7" name="Table 6"/>
          <p:cNvGraphicFramePr>
            <a:graphicFrameLocks noGrp="1"/>
          </p:cNvGraphicFramePr>
          <p:nvPr/>
        </p:nvGraphicFramePr>
        <p:xfrm>
          <a:off x="4906964" y="1314027"/>
          <a:ext cx="4905216" cy="5844244"/>
        </p:xfrm>
        <a:graphic>
          <a:graphicData uri="http://schemas.openxmlformats.org/drawingml/2006/table">
            <a:tbl>
              <a:tblPr firstRow="1" bandRow="1">
                <a:tableStyleId>{5C22544A-7EE6-4342-B048-85BDC9FD1C3A}</a:tableStyleId>
              </a:tblPr>
              <a:tblGrid>
                <a:gridCol w="1357110">
                  <a:extLst>
                    <a:ext uri="{9D8B030D-6E8A-4147-A177-3AD203B41FA5}">
                      <a16:colId xmlns:a16="http://schemas.microsoft.com/office/drawing/2014/main" val="20000"/>
                    </a:ext>
                  </a:extLst>
                </a:gridCol>
                <a:gridCol w="3548106">
                  <a:extLst>
                    <a:ext uri="{9D8B030D-6E8A-4147-A177-3AD203B41FA5}">
                      <a16:colId xmlns:a16="http://schemas.microsoft.com/office/drawing/2014/main" val="20001"/>
                    </a:ext>
                  </a:extLst>
                </a:gridCol>
              </a:tblGrid>
              <a:tr h="594175">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Address Object</a:t>
                      </a: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94175">
                <a:tc>
                  <a:txBody>
                    <a:bodyPr/>
                    <a:lstStyle/>
                    <a:p>
                      <a:pPr>
                        <a:lnSpc>
                          <a:spcPct val="150000"/>
                        </a:lnSpc>
                      </a:pPr>
                      <a:r>
                        <a:rPr lang="en-US" sz="2100" dirty="0" smtClean="0">
                          <a:solidFill>
                            <a:schemeClr val="tx1"/>
                          </a:solidFill>
                        </a:rPr>
                        <a:t>LEA</a:t>
                      </a:r>
                      <a:endParaRPr lang="en-US" sz="2100" dirty="0">
                        <a:solidFill>
                          <a:schemeClr val="tx1"/>
                        </a:solidFill>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:Load effective address</a:t>
                      </a:r>
                      <a:endParaRPr lang="en-US" sz="2100" dirty="0">
                        <a:solidFill>
                          <a:schemeClr val="tx1"/>
                        </a:solidFill>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94175">
                <a:tc>
                  <a:txBody>
                    <a:bodyPr/>
                    <a:lstStyle/>
                    <a:p>
                      <a:pPr>
                        <a:lnSpc>
                          <a:spcPct val="150000"/>
                        </a:lnSpc>
                      </a:pPr>
                      <a:r>
                        <a:rPr lang="en-US" sz="2100" dirty="0" smtClean="0">
                          <a:solidFill>
                            <a:schemeClr val="tx1"/>
                          </a:solidFill>
                        </a:rPr>
                        <a:t>LDS</a:t>
                      </a:r>
                      <a:endParaRPr lang="en-US" sz="2100" dirty="0">
                        <a:solidFill>
                          <a:schemeClr val="tx1"/>
                        </a:solidFill>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:Load</a:t>
                      </a:r>
                      <a:r>
                        <a:rPr lang="en-US" sz="2100" baseline="0" dirty="0" smtClean="0">
                          <a:solidFill>
                            <a:schemeClr val="tx1"/>
                          </a:solidFill>
                        </a:rPr>
                        <a:t> pointer using DS</a:t>
                      </a: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94175">
                <a:tc>
                  <a:txBody>
                    <a:bodyPr/>
                    <a:lstStyle/>
                    <a:p>
                      <a:pPr>
                        <a:lnSpc>
                          <a:spcPct val="150000"/>
                        </a:lnSpc>
                      </a:pPr>
                      <a:r>
                        <a:rPr lang="en-US" sz="2100" dirty="0" smtClean="0">
                          <a:solidFill>
                            <a:schemeClr val="tx1"/>
                          </a:solidFill>
                        </a:rPr>
                        <a:t>LES</a:t>
                      </a:r>
                      <a:endParaRPr lang="en-US" sz="2100" dirty="0">
                        <a:solidFill>
                          <a:schemeClr val="tx1"/>
                        </a:solidFill>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a:t>
                      </a:r>
                      <a:r>
                        <a:rPr lang="en-US" sz="2100" baseline="0" dirty="0" smtClean="0">
                          <a:solidFill>
                            <a:schemeClr val="tx1"/>
                          </a:solidFill>
                        </a:rPr>
                        <a:t>Load pointer using ES</a:t>
                      </a:r>
                      <a:endParaRPr lang="en-US" sz="2100" dirty="0" smtClean="0">
                        <a:solidFill>
                          <a:schemeClr val="tx1"/>
                        </a:solidFill>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594175">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b="1" kern="1200" dirty="0" smtClean="0">
                          <a:solidFill>
                            <a:schemeClr val="tx1"/>
                          </a:solidFill>
                          <a:latin typeface="+mn-lt"/>
                          <a:ea typeface="+mn-ea"/>
                          <a:cs typeface="+mn-cs"/>
                        </a:rPr>
                        <a:t>Flag Transfer</a:t>
                      </a:r>
                      <a:endParaRPr lang="en-US" sz="2100" b="1" kern="1200" dirty="0">
                        <a:solidFill>
                          <a:schemeClr val="tx1"/>
                        </a:solidFill>
                        <a:latin typeface="+mn-lt"/>
                        <a:ea typeface="+mn-ea"/>
                        <a:cs typeface="+mn-cs"/>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1090844">
                <a:tc>
                  <a:txBody>
                    <a:bodyPr/>
                    <a:lstStyle/>
                    <a:p>
                      <a:pPr>
                        <a:lnSpc>
                          <a:spcPct val="150000"/>
                        </a:lnSpc>
                      </a:pPr>
                      <a:r>
                        <a:rPr lang="en-US" sz="2100" dirty="0" smtClean="0">
                          <a:solidFill>
                            <a:schemeClr val="tx1"/>
                          </a:solidFill>
                        </a:rPr>
                        <a:t>LAHF</a:t>
                      </a:r>
                      <a:endParaRPr lang="en-US" sz="2100" dirty="0">
                        <a:solidFill>
                          <a:schemeClr val="tx1"/>
                        </a:solidFill>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t>: Load</a:t>
                      </a:r>
                      <a:r>
                        <a:rPr lang="en-US" sz="2100" baseline="0" dirty="0" smtClean="0"/>
                        <a:t> AH register from flags</a:t>
                      </a:r>
                      <a:endParaRPr lang="en-US" sz="2100" dirty="0" smtClean="0"/>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594175">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SAHF</a:t>
                      </a:r>
                      <a:endParaRPr lang="en-US" sz="2100" dirty="0">
                        <a:solidFill>
                          <a:schemeClr val="tx1"/>
                        </a:solidFill>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:Store AH register in flags</a:t>
                      </a:r>
                      <a:endParaRPr lang="en-US" sz="2100" dirty="0">
                        <a:solidFill>
                          <a:schemeClr val="tx1"/>
                        </a:solidFill>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594175">
                <a:tc>
                  <a:txBody>
                    <a:bodyPr/>
                    <a:lstStyle/>
                    <a:p>
                      <a:pPr>
                        <a:lnSpc>
                          <a:spcPct val="150000"/>
                        </a:lnSpc>
                      </a:pPr>
                      <a:r>
                        <a:rPr lang="en-US" sz="2100" dirty="0" smtClean="0">
                          <a:solidFill>
                            <a:schemeClr val="tx1"/>
                          </a:solidFill>
                        </a:rPr>
                        <a:t>PUSHF</a:t>
                      </a:r>
                      <a:endParaRPr lang="en-US" sz="2100" dirty="0">
                        <a:solidFill>
                          <a:schemeClr val="tx1"/>
                        </a:solidFill>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t>:Push flag onto stack</a:t>
                      </a: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594175">
                <a:tc>
                  <a:txBody>
                    <a:bodyPr/>
                    <a:lstStyle/>
                    <a:p>
                      <a:pPr>
                        <a:lnSpc>
                          <a:spcPct val="150000"/>
                        </a:lnSpc>
                      </a:pPr>
                      <a:r>
                        <a:rPr lang="en-US" sz="2100" dirty="0" smtClean="0">
                          <a:solidFill>
                            <a:schemeClr val="tx1"/>
                          </a:solidFill>
                        </a:rPr>
                        <a:t>POPF</a:t>
                      </a:r>
                      <a:endParaRPr lang="en-US" sz="2100" dirty="0">
                        <a:solidFill>
                          <a:schemeClr val="tx1"/>
                        </a:solidFill>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:pop flags off stack</a:t>
                      </a:r>
                      <a:endParaRPr lang="en-US" sz="2100" dirty="0">
                        <a:solidFill>
                          <a:schemeClr val="tx1"/>
                        </a:solidFill>
                      </a:endParaRPr>
                    </a:p>
                  </a:txBody>
                  <a:tcPr marL="100575" marR="100575" marT="48754" marB="4875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bl>
          </a:graphicData>
        </a:graphic>
      </p:graphicFrame>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754380" y="1137921"/>
            <a:ext cx="9165124" cy="5445760"/>
          </a:xfrm>
        </p:spPr>
        <p:txBody>
          <a:bodyPr/>
          <a:lstStyle/>
          <a:p>
            <a:r>
              <a:rPr lang="en-US" dirty="0" smtClean="0"/>
              <a:t>NEG AX</a:t>
            </a:r>
          </a:p>
          <a:p>
            <a:r>
              <a:rPr lang="en-US" dirty="0" smtClean="0"/>
              <a:t>AX = 00A3H = 0000 0000 1010 0011</a:t>
            </a:r>
          </a:p>
          <a:p>
            <a:pPr marL="0" indent="0">
              <a:buNone/>
            </a:pPr>
            <a:r>
              <a:rPr lang="en-US" dirty="0" smtClean="0"/>
              <a:t>2’s complement= 1111 1111 0101 1100 ---1’s complement</a:t>
            </a:r>
          </a:p>
          <a:p>
            <a:pPr marL="0" indent="0">
              <a:buNone/>
            </a:pPr>
            <a:r>
              <a:rPr lang="en-US" dirty="0"/>
              <a:t> </a:t>
            </a:r>
            <a:r>
              <a:rPr lang="en-US" dirty="0" smtClean="0"/>
              <a:t>                          +                                 1</a:t>
            </a:r>
          </a:p>
          <a:p>
            <a:pPr marL="0" indent="0">
              <a:buNone/>
            </a:pPr>
            <a:r>
              <a:rPr lang="en-US" dirty="0"/>
              <a:t> </a:t>
            </a:r>
            <a:r>
              <a:rPr lang="en-US" dirty="0" smtClean="0"/>
              <a:t>			1111 </a:t>
            </a:r>
            <a:r>
              <a:rPr lang="en-US" dirty="0"/>
              <a:t>1111 0101 </a:t>
            </a:r>
            <a:r>
              <a:rPr lang="en-US" dirty="0" smtClean="0"/>
              <a:t>1101 –2’s complement</a:t>
            </a:r>
          </a:p>
          <a:p>
            <a:pPr marL="0" indent="0">
              <a:buNone/>
            </a:pPr>
            <a:r>
              <a:rPr lang="en-US" dirty="0">
                <a:sym typeface="Wingdings" panose="05000000000000000000" pitchFamily="2" charset="2"/>
              </a:rPr>
              <a:t>Contents of AX after Execution on NEG AX</a:t>
            </a:r>
            <a:endParaRPr lang="en-US" dirty="0"/>
          </a:p>
          <a:p>
            <a:pPr marL="0" indent="0">
              <a:buNone/>
            </a:pPr>
            <a:r>
              <a:rPr lang="en-US" dirty="0" smtClean="0"/>
              <a:t>                      = FF5DH</a:t>
            </a:r>
            <a:endParaRPr lang="en-US" dirty="0"/>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60</a:t>
            </a:fld>
            <a:endParaRPr lang="en-US" altLang="en-US" dirty="0">
              <a:latin typeface="Times New Roman" pitchFamily="18" charset="0"/>
            </a:endParaRPr>
          </a:p>
        </p:txBody>
      </p:sp>
      <p:cxnSp>
        <p:nvCxnSpPr>
          <p:cNvPr id="6" name="Straight Connector 5"/>
          <p:cNvCxnSpPr/>
          <p:nvPr/>
        </p:nvCxnSpPr>
        <p:spPr bwMode="auto">
          <a:xfrm>
            <a:off x="3426105" y="3078868"/>
            <a:ext cx="3784922"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96129956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4D9F55D-AD82-48C5-8BA3-3B1D93958554}" type="slidenum">
              <a:rPr lang="en-US" altLang="en-US" smtClean="0">
                <a:latin typeface="Comic Sans MS" pitchFamily="66" charset="0"/>
              </a:rPr>
              <a:pPr/>
              <a:t>61</a:t>
            </a:fld>
            <a:endParaRPr lang="en-US" altLang="en-US" smtClean="0">
              <a:latin typeface="Times New Roman" pitchFamily="18" charset="0"/>
            </a:endParaRPr>
          </a:p>
        </p:txBody>
      </p:sp>
      <p:sp>
        <p:nvSpPr>
          <p:cNvPr id="51203" name="Rectangle 3"/>
          <p:cNvSpPr>
            <a:spLocks noGrp="1" noChangeArrowheads="1"/>
          </p:cNvSpPr>
          <p:nvPr>
            <p:ph type="body" idx="1"/>
          </p:nvPr>
        </p:nvSpPr>
        <p:spPr/>
        <p:txBody>
          <a:bodyPr/>
          <a:lstStyle/>
          <a:p>
            <a:pPr>
              <a:buFontTx/>
              <a:buNone/>
            </a:pPr>
            <a:r>
              <a:rPr lang="en-US" altLang="en-US" noProof="1" smtClean="0"/>
              <a:t>10.	</a:t>
            </a:r>
            <a:r>
              <a:rPr lang="en-US" altLang="en-US" b="1" dirty="0" smtClean="0"/>
              <a:t>CMP Des, </a:t>
            </a:r>
            <a:r>
              <a:rPr lang="en-US" altLang="en-US" b="1" dirty="0" err="1" smtClean="0"/>
              <a:t>Src</a:t>
            </a:r>
            <a:r>
              <a:rPr lang="en-US" altLang="en-US" b="1" dirty="0" smtClean="0"/>
              <a:t>:</a:t>
            </a:r>
          </a:p>
          <a:p>
            <a:r>
              <a:rPr lang="en-US" altLang="en-US" sz="2100" dirty="0"/>
              <a:t>It compares two specified bytes or words.</a:t>
            </a:r>
          </a:p>
          <a:p>
            <a:r>
              <a:rPr lang="en-US" altLang="en-US" sz="2100" b="1" u="sng" dirty="0" err="1"/>
              <a:t>Src</a:t>
            </a:r>
            <a:r>
              <a:rPr lang="en-US" altLang="en-US" sz="2100" b="1" u="sng" dirty="0"/>
              <a:t>:</a:t>
            </a:r>
            <a:r>
              <a:rPr lang="en-US" altLang="en-US" sz="2100" dirty="0"/>
              <a:t> Immediate </a:t>
            </a:r>
            <a:r>
              <a:rPr lang="en-US" altLang="en-US" sz="2100" dirty="0" err="1"/>
              <a:t>numebr</a:t>
            </a:r>
            <a:r>
              <a:rPr lang="en-US" altLang="en-US" sz="2100" dirty="0"/>
              <a:t>, register or memory location.</a:t>
            </a:r>
          </a:p>
          <a:p>
            <a:r>
              <a:rPr lang="en-US" altLang="en-US" sz="2100" b="1" u="sng" dirty="0"/>
              <a:t>Des: </a:t>
            </a:r>
            <a:r>
              <a:rPr lang="en-US" altLang="en-US" sz="2100" dirty="0"/>
              <a:t>Register or memory location.</a:t>
            </a:r>
          </a:p>
          <a:p>
            <a:r>
              <a:rPr lang="en-US" altLang="en-US" sz="2100" dirty="0"/>
              <a:t>Both operands cannot be a memory location at the same time.</a:t>
            </a:r>
          </a:p>
          <a:p>
            <a:r>
              <a:rPr lang="en-US" altLang="en-US" sz="2100" dirty="0"/>
              <a:t>The comparison is done simply by internally subtracting the source from destination.</a:t>
            </a:r>
          </a:p>
          <a:p>
            <a:r>
              <a:rPr lang="en-US" altLang="en-US" sz="2100" dirty="0"/>
              <a:t>The value of source and destination does not change, but the flags are modified to indicate the result.</a:t>
            </a:r>
            <a:r>
              <a:rPr lang="en-US" altLang="en-US" sz="2100" noProof="1"/>
              <a:t> </a:t>
            </a:r>
            <a:endParaRPr lang="en-US" altLang="en-US" sz="2100" b="1" u="sng" dirty="0"/>
          </a:p>
          <a:p>
            <a:r>
              <a:rPr lang="en-US" altLang="en-US" sz="2100" b="1" u="sng" noProof="1"/>
              <a:t>Flags affected: </a:t>
            </a:r>
            <a:r>
              <a:rPr lang="en-US" altLang="en-US" sz="2100" dirty="0"/>
              <a:t>AF, OF, PF, SF, ZF, CF</a:t>
            </a:r>
            <a:endParaRPr lang="en-US" altLang="en-US" sz="2100" noProof="1"/>
          </a:p>
          <a:p>
            <a:r>
              <a:rPr lang="en-US" altLang="en-US" sz="2100" noProof="1"/>
              <a:t>Eg: CMP </a:t>
            </a:r>
            <a:r>
              <a:rPr lang="en-US" altLang="en-US" sz="2100" noProof="1" smtClean="0"/>
              <a:t>BL,55H    BL=55                        CF    ZF  SF</a:t>
            </a:r>
          </a:p>
          <a:p>
            <a:r>
              <a:rPr lang="en-US" altLang="en-US" sz="2100" noProof="1"/>
              <a:t>CMP CX,BX			SRC&gt;DES </a:t>
            </a:r>
            <a:r>
              <a:rPr lang="en-US" altLang="en-US" sz="2100" noProof="1" smtClean="0"/>
              <a:t>     1      0      1</a:t>
            </a:r>
            <a:endParaRPr lang="en-US" altLang="en-US" sz="2100" noProof="1"/>
          </a:p>
          <a:p>
            <a:pPr>
              <a:buFontTx/>
              <a:buNone/>
            </a:pPr>
            <a:r>
              <a:rPr lang="en-US" altLang="en-US" sz="2100" noProof="1"/>
              <a:t>	CMP AL, [5000H</a:t>
            </a:r>
            <a:r>
              <a:rPr lang="en-US" altLang="en-US" sz="2100" noProof="1" smtClean="0"/>
              <a:t>]                 SRC&lt;DES      0     0      0</a:t>
            </a:r>
          </a:p>
          <a:p>
            <a:pPr>
              <a:buFontTx/>
              <a:buNone/>
            </a:pPr>
            <a:r>
              <a:rPr lang="en-US" altLang="en-US" sz="2100" noProof="1"/>
              <a:t> </a:t>
            </a:r>
            <a:r>
              <a:rPr lang="en-US" altLang="en-US" sz="2100" noProof="1" smtClean="0"/>
              <a:t>                                                 SRC=DES     0     1      0</a:t>
            </a:r>
            <a:endParaRPr lang="en-US" altLang="en-US" noProof="1" smtClean="0"/>
          </a:p>
        </p:txBody>
      </p:sp>
      <p:sp>
        <p:nvSpPr>
          <p:cNvPr id="5120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66F40C1E-58F3-4421-9091-89A4C729072B}" type="slidenum">
              <a:rPr lang="en-US" altLang="en-US" smtClean="0">
                <a:latin typeface="Comic Sans MS" pitchFamily="66" charset="0"/>
              </a:rPr>
              <a:pPr/>
              <a:t>62</a:t>
            </a:fld>
            <a:endParaRPr lang="en-US" altLang="en-US" smtClean="0">
              <a:latin typeface="Times New Roman" pitchFamily="18" charset="0"/>
            </a:endParaRPr>
          </a:p>
        </p:txBody>
      </p:sp>
      <p:sp>
        <p:nvSpPr>
          <p:cNvPr id="52227" name="Rectangle 3"/>
          <p:cNvSpPr>
            <a:spLocks noGrp="1" noChangeArrowheads="1"/>
          </p:cNvSpPr>
          <p:nvPr>
            <p:ph type="body" idx="1"/>
          </p:nvPr>
        </p:nvSpPr>
        <p:spPr/>
        <p:txBody>
          <a:bodyPr/>
          <a:lstStyle/>
          <a:p>
            <a:pPr>
              <a:buFontTx/>
              <a:buNone/>
            </a:pPr>
            <a:r>
              <a:rPr lang="en-US" altLang="en-US" sz="2400" b="1" dirty="0"/>
              <a:t>11.	AAS (ASCII Adjust after Subtraction):</a:t>
            </a:r>
          </a:p>
          <a:p>
            <a:r>
              <a:rPr lang="en-US" altLang="en-US" sz="2400" dirty="0"/>
              <a:t>Similar like AAA</a:t>
            </a:r>
          </a:p>
          <a:p>
            <a:r>
              <a:rPr lang="en-US" altLang="en-US" sz="2400" dirty="0"/>
              <a:t>It result is obtained in unpacked BCD form.</a:t>
            </a:r>
          </a:p>
          <a:p>
            <a:r>
              <a:rPr lang="en-US" altLang="en-US" sz="2400" dirty="0"/>
              <a:t>This instruction does not have any operand.</a:t>
            </a:r>
          </a:p>
          <a:p>
            <a:r>
              <a:rPr lang="en-US" altLang="en-US" sz="2400" b="1" u="sng" noProof="1"/>
              <a:t>Flag Affected: </a:t>
            </a:r>
            <a:r>
              <a:rPr lang="en-US" altLang="en-US" sz="2400" noProof="1"/>
              <a:t>AF  &amp; CF  But OF,PF,SF,ZF are </a:t>
            </a:r>
            <a:r>
              <a:rPr lang="en-US" altLang="en-US" sz="2400" noProof="1" smtClean="0"/>
              <a:t>undefined</a:t>
            </a:r>
          </a:p>
          <a:p>
            <a:pPr marL="0" indent="0">
              <a:buNone/>
            </a:pPr>
            <a:r>
              <a:rPr lang="en-US" altLang="en-US" sz="2400" noProof="1" smtClean="0"/>
              <a:t>Let AL = 0011 1001 </a:t>
            </a:r>
            <a:r>
              <a:rPr lang="en-US" altLang="en-US" sz="2400" noProof="1" smtClean="0">
                <a:sym typeface="Wingdings" panose="05000000000000000000" pitchFamily="2" charset="2"/>
              </a:rPr>
              <a:t> </a:t>
            </a:r>
            <a:r>
              <a:rPr lang="en-US" altLang="en-US" sz="2400" noProof="1" smtClean="0"/>
              <a:t>39H </a:t>
            </a:r>
            <a:r>
              <a:rPr lang="en-US" altLang="en-US" sz="2400" noProof="1" smtClean="0">
                <a:sym typeface="Wingdings" panose="05000000000000000000" pitchFamily="2" charset="2"/>
              </a:rPr>
              <a:t> ASCII 9</a:t>
            </a:r>
          </a:p>
          <a:p>
            <a:pPr marL="0" indent="0">
              <a:buNone/>
            </a:pPr>
            <a:r>
              <a:rPr lang="en-US" altLang="en-US" sz="2400" noProof="1" smtClean="0">
                <a:sym typeface="Wingdings" panose="05000000000000000000" pitchFamily="2" charset="2"/>
              </a:rPr>
              <a:t>Let BL = 0011 0101  35H ASCII 5</a:t>
            </a:r>
          </a:p>
          <a:p>
            <a:pPr marL="0" indent="0">
              <a:buNone/>
            </a:pPr>
            <a:r>
              <a:rPr lang="en-US" altLang="en-US" sz="2400" noProof="1" smtClean="0">
                <a:sym typeface="Wingdings" panose="05000000000000000000" pitchFamily="2" charset="2"/>
              </a:rPr>
              <a:t>SUB AL, BH  =   0011 1001</a:t>
            </a:r>
          </a:p>
          <a:p>
            <a:pPr marL="0" indent="0">
              <a:buNone/>
            </a:pPr>
            <a:r>
              <a:rPr lang="en-US" altLang="en-US" sz="2400" noProof="1">
                <a:sym typeface="Wingdings" panose="05000000000000000000" pitchFamily="2" charset="2"/>
              </a:rPr>
              <a:t> </a:t>
            </a:r>
            <a:r>
              <a:rPr lang="en-US" altLang="en-US" sz="2400" noProof="1" smtClean="0">
                <a:sym typeface="Wingdings" panose="05000000000000000000" pitchFamily="2" charset="2"/>
              </a:rPr>
              <a:t>                          -   0011 0101</a:t>
            </a:r>
          </a:p>
          <a:p>
            <a:pPr marL="0" indent="0">
              <a:buNone/>
            </a:pPr>
            <a:r>
              <a:rPr lang="en-US" altLang="en-US" sz="2400" noProof="1">
                <a:sym typeface="Wingdings" panose="05000000000000000000" pitchFamily="2" charset="2"/>
              </a:rPr>
              <a:t> </a:t>
            </a:r>
            <a:r>
              <a:rPr lang="en-US" altLang="en-US" sz="2400" noProof="1" smtClean="0">
                <a:sym typeface="Wingdings" panose="05000000000000000000" pitchFamily="2" charset="2"/>
              </a:rPr>
              <a:t>                              0000 0100  BCD = 04</a:t>
            </a:r>
          </a:p>
          <a:p>
            <a:pPr marL="0" indent="0">
              <a:buNone/>
            </a:pPr>
            <a:r>
              <a:rPr lang="en-US" altLang="en-US" sz="2400" noProof="1" smtClean="0">
                <a:sym typeface="Wingdings" panose="05000000000000000000" pitchFamily="2" charset="2"/>
              </a:rPr>
              <a:t>CF = 0 No borrow required</a:t>
            </a:r>
            <a:endParaRPr lang="en-US" altLang="en-US" sz="2400" noProof="1"/>
          </a:p>
          <a:p>
            <a:pPr>
              <a:buFontTx/>
              <a:buNone/>
            </a:pPr>
            <a:endParaRPr lang="en-US" altLang="en-US" sz="2400" noProof="1"/>
          </a:p>
          <a:p>
            <a:pPr>
              <a:buFontTx/>
              <a:buNone/>
            </a:pPr>
            <a:endParaRPr lang="en-US" altLang="en-US" sz="2400" noProof="1"/>
          </a:p>
          <a:p>
            <a:endParaRPr lang="en-US" altLang="en-US" sz="2800" noProof="1"/>
          </a:p>
        </p:txBody>
      </p:sp>
      <p:sp>
        <p:nvSpPr>
          <p:cNvPr id="5222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3" name="Straight Connector 2"/>
          <p:cNvCxnSpPr/>
          <p:nvPr/>
        </p:nvCxnSpPr>
        <p:spPr bwMode="auto">
          <a:xfrm>
            <a:off x="3298785" y="5104435"/>
            <a:ext cx="202557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3BB97B4E-1915-482E-9951-C0AF96D146A5}" type="slidenum">
              <a:rPr lang="en-US" altLang="en-US" smtClean="0">
                <a:latin typeface="Comic Sans MS" pitchFamily="66" charset="0"/>
              </a:rPr>
              <a:pPr/>
              <a:t>63</a:t>
            </a:fld>
            <a:endParaRPr lang="en-US" altLang="en-US" smtClean="0">
              <a:latin typeface="Times New Roman" pitchFamily="18" charset="0"/>
            </a:endParaRPr>
          </a:p>
        </p:txBody>
      </p:sp>
      <p:sp>
        <p:nvSpPr>
          <p:cNvPr id="53251" name="Rectangle 3"/>
          <p:cNvSpPr>
            <a:spLocks noGrp="1" noChangeArrowheads="1"/>
          </p:cNvSpPr>
          <p:nvPr>
            <p:ph type="body" idx="1"/>
          </p:nvPr>
        </p:nvSpPr>
        <p:spPr/>
        <p:txBody>
          <a:bodyPr/>
          <a:lstStyle/>
          <a:p>
            <a:pPr>
              <a:buFontTx/>
              <a:buNone/>
            </a:pPr>
            <a:r>
              <a:rPr lang="en-US" altLang="en-US" b="1" smtClean="0"/>
              <a:t>12. DAS (Decimal Adjust after Subtraction)</a:t>
            </a:r>
          </a:p>
          <a:p>
            <a:pPr>
              <a:buFontTx/>
              <a:buNone/>
            </a:pPr>
            <a:endParaRPr lang="en-US" altLang="en-US" b="1" smtClean="0"/>
          </a:p>
          <a:p>
            <a:pPr>
              <a:lnSpc>
                <a:spcPct val="150000"/>
              </a:lnSpc>
            </a:pPr>
            <a:r>
              <a:rPr lang="en-US" altLang="en-US" sz="2100"/>
              <a:t>It is used to make sure that the result of subtracting two BCD numbers is adjusted to be a correct BCD number.</a:t>
            </a:r>
          </a:p>
          <a:p>
            <a:pPr>
              <a:lnSpc>
                <a:spcPct val="150000"/>
              </a:lnSpc>
            </a:pPr>
            <a:r>
              <a:rPr lang="en-US" altLang="en-US" sz="2100"/>
              <a:t>It only works on AL register.</a:t>
            </a:r>
          </a:p>
          <a:p>
            <a:pPr>
              <a:lnSpc>
                <a:spcPct val="150000"/>
              </a:lnSpc>
            </a:pPr>
            <a:r>
              <a:rPr lang="en-US" altLang="en-US" sz="2100" b="1" u="sng"/>
              <a:t>Flags updated: </a:t>
            </a:r>
            <a:r>
              <a:rPr lang="en-US" altLang="en-US" sz="2100"/>
              <a:t>AF, CF, PF &amp; ZF. OF is undefined</a:t>
            </a:r>
          </a:p>
          <a:p>
            <a:pPr>
              <a:lnSpc>
                <a:spcPct val="150000"/>
              </a:lnSpc>
            </a:pPr>
            <a:r>
              <a:rPr lang="en-US" altLang="en-US" sz="2100"/>
              <a:t>If the value of low order 4 bits (</a:t>
            </a:r>
            <a:r>
              <a:rPr lang="en-US" altLang="en-US" sz="2100" u="sng"/>
              <a:t>D0-D3) in the AL reg is greater than 9 or if AF is set, the instruction subtracts 06 to the result</a:t>
            </a:r>
          </a:p>
          <a:p>
            <a:pPr>
              <a:lnSpc>
                <a:spcPct val="150000"/>
              </a:lnSpc>
            </a:pPr>
            <a:r>
              <a:rPr lang="en-US" altLang="en-US" sz="2100"/>
              <a:t>If the value of higher order 4 bits (</a:t>
            </a:r>
            <a:r>
              <a:rPr lang="en-US" altLang="en-US" sz="2100" u="sng"/>
              <a:t>D4-D7) in the AL reg is greater than 9 or if CF is set, the instruction subtracts 60 to the result</a:t>
            </a:r>
          </a:p>
          <a:p>
            <a:endParaRPr lang="en-US" altLang="en-US" smtClean="0"/>
          </a:p>
          <a:p>
            <a:pPr>
              <a:buFontTx/>
              <a:buNone/>
            </a:pPr>
            <a:endParaRPr lang="en-US" altLang="en-US" noProof="1" smtClean="0"/>
          </a:p>
        </p:txBody>
      </p:sp>
      <p:sp>
        <p:nvSpPr>
          <p:cNvPr id="5325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smtClean="0"/>
              <a:t>AL = 1000 0110 </a:t>
            </a:r>
            <a:r>
              <a:rPr lang="en-US" dirty="0" smtClean="0">
                <a:sym typeface="Wingdings" panose="05000000000000000000" pitchFamily="2" charset="2"/>
              </a:rPr>
              <a:t> 86 BCD</a:t>
            </a:r>
          </a:p>
          <a:p>
            <a:pPr marL="0" indent="0">
              <a:buNone/>
            </a:pPr>
            <a:r>
              <a:rPr lang="en-US" dirty="0" smtClean="0">
                <a:sym typeface="Wingdings" panose="05000000000000000000" pitchFamily="2" charset="2"/>
              </a:rPr>
              <a:t>BH = 0101 0111  57 BCD</a:t>
            </a:r>
          </a:p>
          <a:p>
            <a:pPr marL="0" indent="0">
              <a:buNone/>
            </a:pPr>
            <a:r>
              <a:rPr lang="en-US" dirty="0" smtClean="0">
                <a:sym typeface="Wingdings" panose="05000000000000000000" pitchFamily="2" charset="2"/>
              </a:rPr>
              <a:t>SUB AL, BH</a:t>
            </a:r>
          </a:p>
          <a:p>
            <a:pPr marL="0" indent="0">
              <a:buNone/>
            </a:pPr>
            <a:r>
              <a:rPr lang="en-US" dirty="0" smtClean="0">
                <a:sym typeface="Wingdings" panose="05000000000000000000" pitchFamily="2" charset="2"/>
              </a:rPr>
              <a:t>DAS</a:t>
            </a:r>
          </a:p>
          <a:p>
            <a:pPr marL="0" indent="0">
              <a:buNone/>
            </a:pPr>
            <a:r>
              <a:rPr lang="en-US" dirty="0" smtClean="0">
                <a:sym typeface="Wingdings" panose="05000000000000000000" pitchFamily="2" charset="2"/>
              </a:rPr>
              <a:t>			AL =    1000 0110</a:t>
            </a:r>
          </a:p>
          <a:p>
            <a:pPr marL="0" indent="0">
              <a:buNone/>
            </a:pPr>
            <a:r>
              <a:rPr lang="en-US" dirty="0" smtClean="0">
                <a:sym typeface="Wingdings" panose="05000000000000000000" pitchFamily="2" charset="2"/>
              </a:rPr>
              <a:t>			BH = -  0101 0111</a:t>
            </a:r>
          </a:p>
          <a:p>
            <a:pPr marL="0" indent="0">
              <a:buNone/>
            </a:pPr>
            <a:r>
              <a:rPr lang="en-US" dirty="0">
                <a:sym typeface="Wingdings" panose="05000000000000000000" pitchFamily="2" charset="2"/>
              </a:rPr>
              <a:t> </a:t>
            </a:r>
            <a:r>
              <a:rPr lang="en-US" dirty="0" smtClean="0">
                <a:sym typeface="Wingdings" panose="05000000000000000000" pitchFamily="2" charset="2"/>
              </a:rPr>
              <a:t>           			   0010 1111  2F, CF = 0</a:t>
            </a:r>
          </a:p>
          <a:p>
            <a:pPr marL="0" indent="0">
              <a:buNone/>
            </a:pPr>
            <a:r>
              <a:rPr lang="en-US" dirty="0" smtClean="0">
                <a:sym typeface="Wingdings" panose="05000000000000000000" pitchFamily="2" charset="2"/>
              </a:rPr>
              <a:t>Lower Nibble = FH        -  0000 0110   06</a:t>
            </a:r>
          </a:p>
          <a:p>
            <a:pPr marL="0" indent="0">
              <a:buNone/>
            </a:pPr>
            <a:r>
              <a:rPr lang="en-US" dirty="0" smtClean="0">
                <a:sym typeface="Wingdings" panose="05000000000000000000" pitchFamily="2" charset="2"/>
              </a:rPr>
              <a:t> &gt;9 subtract 06             0010  1001  29H BCD</a:t>
            </a:r>
          </a:p>
          <a:p>
            <a:pPr marL="0" indent="0">
              <a:buNone/>
            </a:pPr>
            <a:r>
              <a:rPr lang="en-US" dirty="0">
                <a:sym typeface="Wingdings" panose="05000000000000000000" pitchFamily="2" charset="2"/>
              </a:rPr>
              <a:t> </a:t>
            </a:r>
            <a:r>
              <a:rPr lang="en-US" dirty="0" smtClean="0">
                <a:sym typeface="Wingdings" panose="05000000000000000000" pitchFamily="2" charset="2"/>
              </a:rPr>
              <a:t>                         </a:t>
            </a:r>
          </a:p>
          <a:p>
            <a:pPr marL="0" indent="0">
              <a:buNone/>
            </a:pPr>
            <a:endParaRPr lang="en-US" dirty="0"/>
          </a:p>
        </p:txBody>
      </p:sp>
      <p:sp>
        <p:nvSpPr>
          <p:cNvPr id="4" name="Slide Number Placeholder 3"/>
          <p:cNvSpPr>
            <a:spLocks noGrp="1"/>
          </p:cNvSpPr>
          <p:nvPr>
            <p:ph type="sldNum" sz="quarter" idx="10"/>
          </p:nvPr>
        </p:nvSpPr>
        <p:spPr/>
        <p:txBody>
          <a:bodyPr/>
          <a:lstStyle/>
          <a:p>
            <a:pPr>
              <a:defRPr/>
            </a:pPr>
            <a:fld id="{6916A65E-A2EE-4173-9EE5-07361AE8842E}" type="slidenum">
              <a:rPr lang="en-US" altLang="en-US" smtClean="0"/>
              <a:pPr>
                <a:defRPr/>
              </a:pPr>
              <a:t>64</a:t>
            </a:fld>
            <a:endParaRPr lang="en-US" altLang="en-US" dirty="0">
              <a:latin typeface="Times New Roman" pitchFamily="18" charset="0"/>
            </a:endParaRPr>
          </a:p>
        </p:txBody>
      </p:sp>
      <p:cxnSp>
        <p:nvCxnSpPr>
          <p:cNvPr id="6" name="Straight Connector 5"/>
          <p:cNvCxnSpPr/>
          <p:nvPr/>
        </p:nvCxnSpPr>
        <p:spPr bwMode="auto">
          <a:xfrm flipV="1">
            <a:off x="4317357" y="4085865"/>
            <a:ext cx="283579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 name="Straight Connector 6"/>
          <p:cNvCxnSpPr/>
          <p:nvPr/>
        </p:nvCxnSpPr>
        <p:spPr bwMode="auto">
          <a:xfrm flipV="1">
            <a:off x="4458183" y="5048493"/>
            <a:ext cx="2835797"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3954610071"/>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0321F618-AE77-4933-9680-AE1B5F78AECC}" type="slidenum">
              <a:rPr lang="en-US" altLang="en-US" smtClean="0">
                <a:latin typeface="Comic Sans MS" pitchFamily="66" charset="0"/>
              </a:rPr>
              <a:pPr/>
              <a:t>65</a:t>
            </a:fld>
            <a:endParaRPr lang="en-US" altLang="en-US" smtClean="0">
              <a:latin typeface="Times New Roman" pitchFamily="18" charset="0"/>
            </a:endParaRPr>
          </a:p>
        </p:txBody>
      </p:sp>
      <p:sp>
        <p:nvSpPr>
          <p:cNvPr id="54275" name="Rectangle 3"/>
          <p:cNvSpPr>
            <a:spLocks noGrp="1" noChangeArrowheads="1"/>
          </p:cNvSpPr>
          <p:nvPr>
            <p:ph type="body" idx="1"/>
          </p:nvPr>
        </p:nvSpPr>
        <p:spPr/>
        <p:txBody>
          <a:bodyPr/>
          <a:lstStyle/>
          <a:p>
            <a:pPr>
              <a:buFontTx/>
              <a:buNone/>
            </a:pPr>
            <a:r>
              <a:rPr lang="en-US" altLang="en-US" b="1" dirty="0" smtClean="0"/>
              <a:t>III Multiplication Instruction</a:t>
            </a:r>
          </a:p>
          <a:p>
            <a:pPr>
              <a:buFontTx/>
              <a:buNone/>
            </a:pPr>
            <a:r>
              <a:rPr lang="en-US" altLang="en-US" b="1" dirty="0" smtClean="0"/>
              <a:t>13.	</a:t>
            </a:r>
            <a:r>
              <a:rPr lang="en-US" altLang="en-US" sz="2400" b="1" dirty="0"/>
              <a:t>MUL </a:t>
            </a:r>
            <a:r>
              <a:rPr lang="en-US" altLang="en-US" sz="2400" b="1" dirty="0" err="1"/>
              <a:t>Src</a:t>
            </a:r>
            <a:r>
              <a:rPr lang="en-US" altLang="en-US" sz="2400" b="1" dirty="0"/>
              <a:t>: (</a:t>
            </a:r>
            <a:r>
              <a:rPr lang="en-US" altLang="en-US" sz="2400" dirty="0"/>
              <a:t>unsigned multiplication </a:t>
            </a:r>
            <a:r>
              <a:rPr lang="en-US" altLang="en-US" sz="2400" b="1" dirty="0"/>
              <a:t>) 8/16 bit</a:t>
            </a:r>
          </a:p>
          <a:p>
            <a:pPr>
              <a:lnSpc>
                <a:spcPct val="150000"/>
              </a:lnSpc>
            </a:pPr>
            <a:r>
              <a:rPr lang="en-US" altLang="en-US" sz="2100" dirty="0"/>
              <a:t>It multiplies two bytes to produce a word or two words to produce a double word.     </a:t>
            </a:r>
            <a:r>
              <a:rPr lang="en-US" altLang="en-US" sz="2100" b="1" dirty="0"/>
              <a:t>AX = AL * </a:t>
            </a:r>
            <a:r>
              <a:rPr lang="en-US" altLang="en-US" sz="2100" b="1" dirty="0" err="1"/>
              <a:t>Src</a:t>
            </a:r>
            <a:r>
              <a:rPr lang="en-US" altLang="en-US" sz="2100" b="1" dirty="0"/>
              <a:t> (8 bit)</a:t>
            </a:r>
          </a:p>
          <a:p>
            <a:pPr>
              <a:lnSpc>
                <a:spcPct val="150000"/>
              </a:lnSpc>
            </a:pPr>
            <a:r>
              <a:rPr lang="en-US" altLang="en-US" sz="2100" b="1" dirty="0"/>
              <a:t>DX : AX = AX * </a:t>
            </a:r>
            <a:r>
              <a:rPr lang="en-US" altLang="en-US" sz="2100" b="1" dirty="0" err="1"/>
              <a:t>Src</a:t>
            </a:r>
            <a:r>
              <a:rPr lang="en-US" altLang="en-US" sz="2100" b="1" dirty="0"/>
              <a:t> (16 bit)</a:t>
            </a:r>
          </a:p>
          <a:p>
            <a:pPr>
              <a:lnSpc>
                <a:spcPct val="150000"/>
              </a:lnSpc>
            </a:pPr>
            <a:r>
              <a:rPr lang="en-US" altLang="en-US" sz="2100"/>
              <a:t>This instruction assumes one of the operand in AL or AX.</a:t>
            </a:r>
          </a:p>
          <a:p>
            <a:pPr>
              <a:lnSpc>
                <a:spcPct val="150000"/>
              </a:lnSpc>
            </a:pPr>
            <a:r>
              <a:rPr lang="en-US" altLang="en-US" sz="2100" b="1" u="sng" dirty="0" err="1"/>
              <a:t>Src</a:t>
            </a:r>
            <a:r>
              <a:rPr lang="en-US" altLang="en-US" sz="2100" b="1" u="sng" dirty="0"/>
              <a:t>: </a:t>
            </a:r>
            <a:r>
              <a:rPr lang="en-US" altLang="en-US" sz="2100" dirty="0"/>
              <a:t> register or memory location.</a:t>
            </a:r>
          </a:p>
          <a:p>
            <a:pPr>
              <a:lnSpc>
                <a:spcPct val="150000"/>
              </a:lnSpc>
            </a:pPr>
            <a:r>
              <a:rPr lang="en-US" altLang="en-US" sz="2100" dirty="0"/>
              <a:t>It affects AF,PF,SF &amp; ZF</a:t>
            </a:r>
          </a:p>
          <a:p>
            <a:pPr>
              <a:lnSpc>
                <a:spcPct val="150000"/>
              </a:lnSpc>
            </a:pPr>
            <a:r>
              <a:rPr lang="en-US" altLang="en-US" sz="2100" dirty="0" err="1"/>
              <a:t>Eg</a:t>
            </a:r>
            <a:r>
              <a:rPr lang="en-US" altLang="en-US" sz="2100" dirty="0"/>
              <a:t>: MUL BL;	AX = AL * BL</a:t>
            </a:r>
          </a:p>
          <a:p>
            <a:pPr>
              <a:lnSpc>
                <a:spcPct val="150000"/>
              </a:lnSpc>
              <a:buFontTx/>
              <a:buNone/>
            </a:pPr>
            <a:r>
              <a:rPr lang="en-US" altLang="en-US" sz="2100" dirty="0"/>
              <a:t>		MUL BX;	DX : AX = AX * BX</a:t>
            </a:r>
            <a:endParaRPr lang="en-US" altLang="en-US" sz="2400" dirty="0"/>
          </a:p>
          <a:p>
            <a:endParaRPr lang="en-US" altLang="en-US" dirty="0" smtClean="0"/>
          </a:p>
        </p:txBody>
      </p:sp>
      <p:sp>
        <p:nvSpPr>
          <p:cNvPr id="5427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E05FA1D-B7BA-46F9-91DC-93A42F1290FC}" type="slidenum">
              <a:rPr lang="en-US" altLang="en-US" smtClean="0">
                <a:latin typeface="Comic Sans MS" pitchFamily="66" charset="0"/>
              </a:rPr>
              <a:pPr/>
              <a:t>66</a:t>
            </a:fld>
            <a:endParaRPr lang="en-US" altLang="en-US" smtClean="0">
              <a:latin typeface="Times New Roman" pitchFamily="18" charset="0"/>
            </a:endParaRPr>
          </a:p>
        </p:txBody>
      </p:sp>
      <p:sp>
        <p:nvSpPr>
          <p:cNvPr id="55299" name="Rectangle 3"/>
          <p:cNvSpPr>
            <a:spLocks noGrp="1" noChangeArrowheads="1"/>
          </p:cNvSpPr>
          <p:nvPr>
            <p:ph type="body" idx="1"/>
          </p:nvPr>
        </p:nvSpPr>
        <p:spPr/>
        <p:txBody>
          <a:bodyPr/>
          <a:lstStyle/>
          <a:p>
            <a:pPr>
              <a:buFontTx/>
              <a:buNone/>
            </a:pPr>
            <a:r>
              <a:rPr lang="en-US" altLang="en-US" b="1" smtClean="0"/>
              <a:t>IV Division	</a:t>
            </a:r>
          </a:p>
          <a:p>
            <a:pPr>
              <a:buFontTx/>
              <a:buNone/>
            </a:pPr>
            <a:r>
              <a:rPr lang="en-US" altLang="en-US" sz="2400" b="1"/>
              <a:t>15. DIV Src: (</a:t>
            </a:r>
            <a:r>
              <a:rPr lang="en-US" altLang="en-US" sz="2400"/>
              <a:t>unsigned division </a:t>
            </a:r>
            <a:r>
              <a:rPr lang="en-US" altLang="en-US" sz="2400" b="1"/>
              <a:t>) 8/16 bit reg – divisor</a:t>
            </a:r>
          </a:p>
          <a:p>
            <a:pPr>
              <a:lnSpc>
                <a:spcPct val="150000"/>
              </a:lnSpc>
            </a:pPr>
            <a:r>
              <a:rPr lang="en-US" altLang="en-US" sz="2100"/>
              <a:t>It divides word by byte or double word by word.</a:t>
            </a:r>
          </a:p>
          <a:p>
            <a:pPr>
              <a:lnSpc>
                <a:spcPct val="150000"/>
              </a:lnSpc>
            </a:pPr>
            <a:r>
              <a:rPr lang="en-US" altLang="en-US" sz="2100"/>
              <a:t>If the divisor is 8 bit  then dividend is stored in AX, and the result is stored as:  	</a:t>
            </a:r>
            <a:r>
              <a:rPr lang="en-US" altLang="en-US" sz="2100" b="1"/>
              <a:t>AH = remainder AL = quotient</a:t>
            </a:r>
          </a:p>
          <a:p>
            <a:pPr>
              <a:lnSpc>
                <a:spcPct val="150000"/>
              </a:lnSpc>
            </a:pPr>
            <a:r>
              <a:rPr lang="en-US" altLang="en-US" sz="2100"/>
              <a:t>If the divisor is 16 bit  then dividend is stored in DX: AX, and the result is stored as: 	</a:t>
            </a:r>
            <a:r>
              <a:rPr lang="en-US" altLang="en-US" sz="2100" b="1"/>
              <a:t>DX = remainder AX = quotient </a:t>
            </a:r>
          </a:p>
          <a:p>
            <a:pPr>
              <a:lnSpc>
                <a:spcPct val="150000"/>
              </a:lnSpc>
            </a:pPr>
            <a:r>
              <a:rPr lang="en-US" altLang="en-US" sz="2100" b="1"/>
              <a:t>ALL flags are undefined after DIV instruction</a:t>
            </a:r>
          </a:p>
          <a:p>
            <a:pPr>
              <a:lnSpc>
                <a:spcPct val="150000"/>
              </a:lnSpc>
            </a:pPr>
            <a:r>
              <a:rPr lang="en-US" altLang="en-US" sz="2100"/>
              <a:t>Eg: DIV  BL;	AX / BL</a:t>
            </a:r>
          </a:p>
          <a:p>
            <a:pPr>
              <a:lnSpc>
                <a:spcPct val="150000"/>
              </a:lnSpc>
              <a:buFontTx/>
              <a:buNone/>
            </a:pPr>
            <a:r>
              <a:rPr lang="en-US" altLang="en-US" sz="2100"/>
              <a:t>		</a:t>
            </a:r>
            <a:endParaRPr lang="en-US" altLang="en-US" sz="2100" b="1"/>
          </a:p>
          <a:p>
            <a:pPr>
              <a:buFontTx/>
              <a:buNone/>
            </a:pPr>
            <a:endParaRPr lang="en-US" altLang="en-US" sz="2400" b="1"/>
          </a:p>
        </p:txBody>
      </p:sp>
      <p:sp>
        <p:nvSpPr>
          <p:cNvPr id="5530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9D731933-6C3F-4E96-9B65-FA6546A21DD2}" type="slidenum">
              <a:rPr lang="en-US" altLang="en-US" smtClean="0">
                <a:latin typeface="Comic Sans MS" pitchFamily="66" charset="0"/>
              </a:rPr>
              <a:pPr/>
              <a:t>67</a:t>
            </a:fld>
            <a:endParaRPr lang="en-US" altLang="en-US" smtClean="0">
              <a:latin typeface="Times New Roman" pitchFamily="18" charset="0"/>
            </a:endParaRPr>
          </a:p>
        </p:txBody>
      </p:sp>
      <p:sp>
        <p:nvSpPr>
          <p:cNvPr id="88068" name="Rectangle 3"/>
          <p:cNvSpPr>
            <a:spLocks noGrp="1" noChangeArrowheads="1"/>
          </p:cNvSpPr>
          <p:nvPr>
            <p:ph type="body" idx="1"/>
          </p:nvPr>
        </p:nvSpPr>
        <p:spPr/>
        <p:txBody>
          <a:bodyPr/>
          <a:lstStyle/>
          <a:p>
            <a:pPr>
              <a:buFontTx/>
              <a:buNone/>
              <a:defRPr/>
            </a:pPr>
            <a:endParaRPr lang="en-US" b="1" dirty="0" smtClean="0"/>
          </a:p>
          <a:p>
            <a:pPr>
              <a:buFontTx/>
              <a:buNone/>
              <a:defRPr/>
            </a:pPr>
            <a:r>
              <a:rPr lang="en-US" b="1" dirty="0" smtClean="0"/>
              <a:t>15.	IMUL </a:t>
            </a:r>
            <a:r>
              <a:rPr lang="en-US" b="1" dirty="0" err="1" smtClean="0"/>
              <a:t>Src</a:t>
            </a:r>
            <a:r>
              <a:rPr lang="en-US" b="1" dirty="0" smtClean="0"/>
              <a:t>: (</a:t>
            </a:r>
            <a:r>
              <a:rPr lang="en-US" dirty="0" smtClean="0"/>
              <a:t>signed multiplication </a:t>
            </a:r>
            <a:r>
              <a:rPr lang="en-US" b="1" dirty="0" smtClean="0"/>
              <a:t>) 8/16 bit</a:t>
            </a:r>
          </a:p>
          <a:p>
            <a:pPr marL="532984" indent="-532984">
              <a:buNone/>
              <a:defRPr/>
            </a:pPr>
            <a:endParaRPr lang="en-US" b="1" dirty="0" smtClean="0"/>
          </a:p>
          <a:p>
            <a:pPr marL="532984" indent="-532984">
              <a:buNone/>
              <a:defRPr/>
            </a:pPr>
            <a:r>
              <a:rPr lang="en-US" b="1" dirty="0" smtClean="0"/>
              <a:t>17. 	IDIV </a:t>
            </a:r>
            <a:r>
              <a:rPr lang="en-US" b="1" dirty="0" err="1" smtClean="0"/>
              <a:t>Src</a:t>
            </a:r>
            <a:r>
              <a:rPr lang="en-US" b="1" dirty="0" smtClean="0"/>
              <a:t>: (</a:t>
            </a:r>
            <a:r>
              <a:rPr lang="en-US" dirty="0" smtClean="0"/>
              <a:t>signed division</a:t>
            </a:r>
            <a:r>
              <a:rPr lang="en-US" b="1" dirty="0" smtClean="0"/>
              <a:t>) 8/16 bit</a:t>
            </a:r>
          </a:p>
          <a:p>
            <a:pPr>
              <a:buFontTx/>
              <a:buNone/>
              <a:defRPr/>
            </a:pPr>
            <a:endParaRPr lang="en-US" b="1" dirty="0" smtClean="0"/>
          </a:p>
          <a:p>
            <a:pPr>
              <a:buFontTx/>
              <a:buNone/>
              <a:defRPr/>
            </a:pPr>
            <a:endParaRPr lang="en-US" b="1" dirty="0" smtClean="0"/>
          </a:p>
          <a:p>
            <a:pPr>
              <a:buFontTx/>
              <a:buNone/>
              <a:defRPr/>
            </a:pPr>
            <a:endParaRPr lang="en-US" altLang="en-US" noProof="1" smtClean="0"/>
          </a:p>
        </p:txBody>
      </p:sp>
      <p:sp>
        <p:nvSpPr>
          <p:cNvPr id="5632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E724D673-4AEC-4337-8681-81095E404E04}" type="slidenum">
              <a:rPr lang="en-US" altLang="en-US" smtClean="0">
                <a:latin typeface="Comic Sans MS" pitchFamily="66" charset="0"/>
              </a:rPr>
              <a:pPr/>
              <a:t>68</a:t>
            </a:fld>
            <a:endParaRPr lang="en-US" altLang="en-US" smtClean="0">
              <a:latin typeface="Times New Roman" pitchFamily="18" charset="0"/>
            </a:endParaRPr>
          </a:p>
        </p:txBody>
      </p:sp>
      <p:sp>
        <p:nvSpPr>
          <p:cNvPr id="57347" name="Rectangle 3"/>
          <p:cNvSpPr>
            <a:spLocks noGrp="1" noChangeArrowheads="1"/>
          </p:cNvSpPr>
          <p:nvPr>
            <p:ph type="body" idx="1"/>
          </p:nvPr>
        </p:nvSpPr>
        <p:spPr>
          <a:xfrm>
            <a:off x="754381" y="1137921"/>
            <a:ext cx="8856980" cy="5445760"/>
          </a:xfrm>
        </p:spPr>
        <p:txBody>
          <a:bodyPr/>
          <a:lstStyle/>
          <a:p>
            <a:pPr>
              <a:lnSpc>
                <a:spcPct val="150000"/>
              </a:lnSpc>
              <a:buFontTx/>
              <a:buNone/>
            </a:pPr>
            <a:r>
              <a:rPr lang="en-US" altLang="en-US" b="1" smtClean="0"/>
              <a:t>V  Sign Extension Instruction</a:t>
            </a:r>
          </a:p>
          <a:p>
            <a:pPr>
              <a:lnSpc>
                <a:spcPct val="150000"/>
              </a:lnSpc>
              <a:buFontTx/>
              <a:buNone/>
            </a:pPr>
            <a:r>
              <a:rPr lang="en-US" altLang="en-US" b="1" smtClean="0"/>
              <a:t>11.	CBW (Convert signed Byte to signed Word):</a:t>
            </a:r>
          </a:p>
          <a:p>
            <a:pPr>
              <a:lnSpc>
                <a:spcPct val="150000"/>
              </a:lnSpc>
            </a:pPr>
            <a:r>
              <a:rPr lang="en-US" altLang="en-US" sz="2100"/>
              <a:t>This instruction converts byte in AL to word in AX</a:t>
            </a:r>
          </a:p>
          <a:p>
            <a:pPr>
              <a:lnSpc>
                <a:spcPct val="150000"/>
              </a:lnSpc>
            </a:pPr>
            <a:r>
              <a:rPr lang="en-US" altLang="en-US" sz="2100"/>
              <a:t>This instruction copies the sign of the byte in AL to all bits in AH</a:t>
            </a:r>
          </a:p>
          <a:p>
            <a:pPr>
              <a:lnSpc>
                <a:spcPct val="150000"/>
              </a:lnSpc>
            </a:pPr>
            <a:r>
              <a:rPr lang="en-US" altLang="en-US" sz="2100"/>
              <a:t>AH is said to be sign extension of Al or DX is said to be sign extension of AX</a:t>
            </a:r>
          </a:p>
          <a:p>
            <a:pPr>
              <a:lnSpc>
                <a:spcPct val="150000"/>
              </a:lnSpc>
            </a:pPr>
            <a:r>
              <a:rPr lang="en-US" altLang="en-US" sz="2100"/>
              <a:t> </a:t>
            </a:r>
          </a:p>
          <a:p>
            <a:pPr>
              <a:lnSpc>
                <a:spcPct val="150000"/>
              </a:lnSpc>
            </a:pPr>
            <a:r>
              <a:rPr lang="en-US" altLang="en-US" sz="2100"/>
              <a:t>Eg: Assume AX = XXXX XXXX </a:t>
            </a:r>
            <a:r>
              <a:rPr lang="en-US" altLang="en-US" sz="2100" b="1"/>
              <a:t>1</a:t>
            </a:r>
            <a:r>
              <a:rPr lang="en-US" altLang="en-US" sz="2100"/>
              <a:t>001 1000</a:t>
            </a:r>
          </a:p>
          <a:p>
            <a:pPr>
              <a:lnSpc>
                <a:spcPct val="150000"/>
              </a:lnSpc>
              <a:buFontTx/>
              <a:buNone/>
            </a:pPr>
            <a:r>
              <a:rPr lang="en-US" altLang="en-US" sz="2100"/>
              <a:t>	Then CBW gives AX= </a:t>
            </a:r>
            <a:r>
              <a:rPr lang="en-US" altLang="en-US" sz="2100" b="1"/>
              <a:t>1111 1111 1</a:t>
            </a:r>
            <a:r>
              <a:rPr lang="en-US" altLang="en-US" sz="2100"/>
              <a:t>001 0001   </a:t>
            </a:r>
          </a:p>
          <a:p>
            <a:pPr>
              <a:lnSpc>
                <a:spcPct val="150000"/>
              </a:lnSpc>
              <a:buFontTx/>
              <a:buNone/>
            </a:pPr>
            <a:endParaRPr lang="en-US" altLang="en-US" noProof="1" smtClean="0"/>
          </a:p>
        </p:txBody>
      </p:sp>
      <p:sp>
        <p:nvSpPr>
          <p:cNvPr id="5734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EDADD024-59D3-492F-966F-11C0BB5EB5ED}" type="slidenum">
              <a:rPr lang="en-US" altLang="en-US" smtClean="0">
                <a:latin typeface="Comic Sans MS" pitchFamily="66" charset="0"/>
              </a:rPr>
              <a:pPr/>
              <a:t>69</a:t>
            </a:fld>
            <a:endParaRPr lang="en-US" altLang="en-US" smtClean="0">
              <a:latin typeface="Times New Roman" pitchFamily="18" charset="0"/>
            </a:endParaRPr>
          </a:p>
        </p:txBody>
      </p:sp>
      <p:sp>
        <p:nvSpPr>
          <p:cNvPr id="58371" name="Rectangle 3"/>
          <p:cNvSpPr>
            <a:spLocks noGrp="1" noChangeArrowheads="1"/>
          </p:cNvSpPr>
          <p:nvPr>
            <p:ph type="body" idx="1"/>
          </p:nvPr>
        </p:nvSpPr>
        <p:spPr>
          <a:xfrm>
            <a:off x="754380" y="1007534"/>
            <a:ext cx="9304020" cy="5445760"/>
          </a:xfrm>
        </p:spPr>
        <p:txBody>
          <a:bodyPr/>
          <a:lstStyle/>
          <a:p>
            <a:pPr>
              <a:lnSpc>
                <a:spcPct val="150000"/>
              </a:lnSpc>
              <a:buFontTx/>
              <a:buNone/>
            </a:pPr>
            <a:r>
              <a:rPr lang="en-US" altLang="en-US" b="1" smtClean="0"/>
              <a:t>12.	CWD (Convert Word to Double Word):</a:t>
            </a:r>
          </a:p>
          <a:p>
            <a:pPr>
              <a:lnSpc>
                <a:spcPct val="150000"/>
              </a:lnSpc>
            </a:pPr>
            <a:r>
              <a:rPr lang="en-US" altLang="en-US" sz="2100"/>
              <a:t>This instruction converts word in AX to double word in DX : AX.</a:t>
            </a:r>
          </a:p>
          <a:p>
            <a:pPr>
              <a:lnSpc>
                <a:spcPct val="150000"/>
              </a:lnSpc>
            </a:pPr>
            <a:r>
              <a:rPr lang="en-US" altLang="en-US" sz="2100"/>
              <a:t>It copies sign of the word in AX into all the bits of DX. </a:t>
            </a:r>
          </a:p>
          <a:p>
            <a:pPr>
              <a:lnSpc>
                <a:spcPct val="150000"/>
              </a:lnSpc>
            </a:pPr>
            <a:r>
              <a:rPr lang="en-US" altLang="en-US" sz="2100"/>
              <a:t> DX is then called sign extension of AX</a:t>
            </a:r>
          </a:p>
          <a:p>
            <a:pPr>
              <a:lnSpc>
                <a:spcPct val="150000"/>
              </a:lnSpc>
            </a:pPr>
            <a:r>
              <a:rPr lang="en-US" altLang="en-US" sz="2100"/>
              <a:t> The conversion is done by extending the sign bit of AX throughout DX.</a:t>
            </a:r>
          </a:p>
          <a:p>
            <a:pPr>
              <a:lnSpc>
                <a:spcPct val="150000"/>
              </a:lnSpc>
            </a:pPr>
            <a:r>
              <a:rPr lang="en-US" altLang="en-US" sz="2100" noProof="1"/>
              <a:t>Eg: Assume AX = </a:t>
            </a:r>
            <a:r>
              <a:rPr lang="en-US" altLang="en-US" sz="2100" b="1" noProof="1"/>
              <a:t>1</a:t>
            </a:r>
            <a:r>
              <a:rPr lang="en-US" altLang="en-US" sz="2100" noProof="1"/>
              <a:t>000 0000 1001 0001</a:t>
            </a:r>
          </a:p>
          <a:p>
            <a:pPr>
              <a:lnSpc>
                <a:spcPct val="150000"/>
              </a:lnSpc>
              <a:buFontTx/>
              <a:buNone/>
            </a:pPr>
            <a:r>
              <a:rPr lang="en-US" altLang="en-US" sz="2100" noProof="1"/>
              <a:t>			    DX = xxxx xxxx xxxx xxxx</a:t>
            </a:r>
          </a:p>
          <a:p>
            <a:pPr>
              <a:lnSpc>
                <a:spcPct val="150000"/>
              </a:lnSpc>
            </a:pPr>
            <a:r>
              <a:rPr lang="en-US" altLang="en-US" sz="2100" noProof="1"/>
              <a:t>Then CWD gives AX = </a:t>
            </a:r>
            <a:r>
              <a:rPr lang="en-US" altLang="en-US" sz="2100" b="1" noProof="1"/>
              <a:t>1</a:t>
            </a:r>
            <a:r>
              <a:rPr lang="en-US" altLang="en-US" sz="2100" noProof="1"/>
              <a:t>000 0000 1001 0001</a:t>
            </a:r>
          </a:p>
          <a:p>
            <a:pPr>
              <a:lnSpc>
                <a:spcPct val="150000"/>
              </a:lnSpc>
              <a:buFontTx/>
              <a:buNone/>
            </a:pPr>
            <a:r>
              <a:rPr lang="en-US" altLang="en-US" sz="2100" noProof="1"/>
              <a:t>			    	  DX = </a:t>
            </a:r>
            <a:r>
              <a:rPr lang="en-US" altLang="en-US" sz="2100" b="1" noProof="1"/>
              <a:t>1111 1111 1111 1111</a:t>
            </a:r>
          </a:p>
          <a:p>
            <a:pPr>
              <a:lnSpc>
                <a:spcPct val="150000"/>
              </a:lnSpc>
              <a:buFontTx/>
              <a:buNone/>
            </a:pPr>
            <a:endParaRPr lang="en-US" altLang="en-US" sz="2100" noProof="1"/>
          </a:p>
          <a:p>
            <a:pPr>
              <a:lnSpc>
                <a:spcPct val="150000"/>
              </a:lnSpc>
              <a:buFontTx/>
              <a:buNone/>
            </a:pPr>
            <a:endParaRPr lang="en-US" altLang="en-US" sz="2100" noProof="1"/>
          </a:p>
        </p:txBody>
      </p:sp>
      <p:sp>
        <p:nvSpPr>
          <p:cNvPr id="5837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CD987600-F85D-41DC-B256-DFD10B9D4CCC}" type="slidenum">
              <a:rPr lang="en-US" altLang="en-US" smtClean="0">
                <a:latin typeface="Comic Sans MS" pitchFamily="66" charset="0"/>
              </a:rPr>
              <a:pPr/>
              <a:t>7</a:t>
            </a:fld>
            <a:endParaRPr lang="en-US" altLang="en-US" smtClean="0">
              <a:latin typeface="Times New Roman" pitchFamily="18" charset="0"/>
            </a:endParaRPr>
          </a:p>
        </p:txBody>
      </p:sp>
      <p:sp>
        <p:nvSpPr>
          <p:cNvPr id="45059" name="Rectangle 3"/>
          <p:cNvSpPr>
            <a:spLocks noGrp="1" noChangeArrowheads="1"/>
          </p:cNvSpPr>
          <p:nvPr>
            <p:ph type="body" idx="1"/>
          </p:nvPr>
        </p:nvSpPr>
        <p:spPr>
          <a:xfrm>
            <a:off x="754380" y="1137921"/>
            <a:ext cx="8823802" cy="5445760"/>
          </a:xfrm>
        </p:spPr>
        <p:txBody>
          <a:bodyPr/>
          <a:lstStyle/>
          <a:p>
            <a:pPr>
              <a:buFontTx/>
              <a:buNone/>
              <a:defRPr/>
            </a:pPr>
            <a:r>
              <a:rPr lang="en-US" sz="2100" b="1" dirty="0"/>
              <a:t>General Purpose Byte or Word Transfer Instruction</a:t>
            </a:r>
          </a:p>
          <a:p>
            <a:pPr>
              <a:buFontTx/>
              <a:buNone/>
              <a:defRPr/>
            </a:pPr>
            <a:r>
              <a:rPr lang="en-US" sz="2100" b="1" dirty="0"/>
              <a:t>1.	MOV : copy a Word or a Byte</a:t>
            </a:r>
          </a:p>
          <a:p>
            <a:pPr marL="776445">
              <a:buNone/>
              <a:defRPr/>
            </a:pPr>
            <a:r>
              <a:rPr lang="en-US" sz="2100" dirty="0"/>
              <a:t>MOV </a:t>
            </a:r>
            <a:r>
              <a:rPr lang="en-US" sz="2100" dirty="0">
                <a:solidFill>
                  <a:srgbClr val="FF0000"/>
                </a:solidFill>
              </a:rPr>
              <a:t>destination</a:t>
            </a:r>
            <a:r>
              <a:rPr lang="en-US" sz="2100" dirty="0"/>
              <a:t>, </a:t>
            </a:r>
            <a:r>
              <a:rPr lang="en-US" sz="2100" dirty="0">
                <a:solidFill>
                  <a:srgbClr val="FF0000"/>
                </a:solidFill>
              </a:rPr>
              <a:t>source</a:t>
            </a:r>
            <a:r>
              <a:rPr lang="en-US" sz="2100" dirty="0"/>
              <a:t>: destination 		source</a:t>
            </a:r>
          </a:p>
          <a:p>
            <a:pPr marL="776445">
              <a:buNone/>
              <a:defRPr/>
            </a:pPr>
            <a:r>
              <a:rPr lang="en-US" sz="2100" dirty="0"/>
              <a:t>MOV </a:t>
            </a:r>
            <a:r>
              <a:rPr lang="en-US" sz="2100" dirty="0">
                <a:solidFill>
                  <a:srgbClr val="FF0000"/>
                </a:solidFill>
              </a:rPr>
              <a:t>operand 1</a:t>
            </a:r>
            <a:r>
              <a:rPr lang="en-US" sz="2100" dirty="0"/>
              <a:t>, </a:t>
            </a:r>
            <a:r>
              <a:rPr lang="en-US" sz="2100" dirty="0">
                <a:solidFill>
                  <a:srgbClr val="FF0000"/>
                </a:solidFill>
              </a:rPr>
              <a:t>operand 2</a:t>
            </a:r>
            <a:r>
              <a:rPr lang="en-US" sz="2100" dirty="0"/>
              <a:t>: operand 1		operand 2</a:t>
            </a:r>
          </a:p>
        </p:txBody>
      </p:sp>
      <p:sp>
        <p:nvSpPr>
          <p:cNvPr id="1024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10245" name="Straight Arrow Connector 5"/>
          <p:cNvCxnSpPr>
            <a:cxnSpLocks noChangeShapeType="1"/>
          </p:cNvCxnSpPr>
          <p:nvPr/>
        </p:nvCxnSpPr>
        <p:spPr bwMode="auto">
          <a:xfrm rot="10800000">
            <a:off x="6002188" y="2167467"/>
            <a:ext cx="1049497"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10246" name="Straight Arrow Connector 6"/>
          <p:cNvCxnSpPr>
            <a:cxnSpLocks noChangeShapeType="1"/>
          </p:cNvCxnSpPr>
          <p:nvPr/>
        </p:nvCxnSpPr>
        <p:spPr bwMode="auto">
          <a:xfrm rot="10800000">
            <a:off x="6012665" y="2502747"/>
            <a:ext cx="1051243" cy="0"/>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graphicFrame>
        <p:nvGraphicFramePr>
          <p:cNvPr id="8" name="Table 7"/>
          <p:cNvGraphicFramePr>
            <a:graphicFrameLocks noGrp="1"/>
          </p:cNvGraphicFramePr>
          <p:nvPr/>
        </p:nvGraphicFramePr>
        <p:xfrm>
          <a:off x="111761" y="2898988"/>
          <a:ext cx="4861558" cy="2850024"/>
        </p:xfrm>
        <a:graphic>
          <a:graphicData uri="http://schemas.openxmlformats.org/drawingml/2006/table">
            <a:tbl>
              <a:tblPr firstRow="1" bandRow="1">
                <a:tableStyleId>{5C22544A-7EE6-4342-B048-85BDC9FD1C3A}</a:tableStyleId>
              </a:tblPr>
              <a:tblGrid>
                <a:gridCol w="938631">
                  <a:extLst>
                    <a:ext uri="{9D8B030D-6E8A-4147-A177-3AD203B41FA5}">
                      <a16:colId xmlns:a16="http://schemas.microsoft.com/office/drawing/2014/main" val="20000"/>
                    </a:ext>
                  </a:extLst>
                </a:gridCol>
                <a:gridCol w="1842103">
                  <a:extLst>
                    <a:ext uri="{9D8B030D-6E8A-4147-A177-3AD203B41FA5}">
                      <a16:colId xmlns:a16="http://schemas.microsoft.com/office/drawing/2014/main" val="20001"/>
                    </a:ext>
                  </a:extLst>
                </a:gridCol>
                <a:gridCol w="2080824">
                  <a:extLst>
                    <a:ext uri="{9D8B030D-6E8A-4147-A177-3AD203B41FA5}">
                      <a16:colId xmlns:a16="http://schemas.microsoft.com/office/drawing/2014/main" val="20002"/>
                    </a:ext>
                  </a:extLst>
                </a:gridCol>
              </a:tblGrid>
              <a:tr h="475004">
                <a:tc>
                  <a:txBody>
                    <a:bodyPr/>
                    <a:lstStyle/>
                    <a:p>
                      <a:pPr>
                        <a:lnSpc>
                          <a:spcPct val="114000"/>
                        </a:lnSpc>
                      </a:pPr>
                      <a:r>
                        <a:rPr lang="en-US" sz="2100" dirty="0" err="1" smtClean="0">
                          <a:solidFill>
                            <a:schemeClr val="tx1"/>
                          </a:solidFill>
                        </a:rPr>
                        <a:t>Sr.No</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Destination</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Source</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75004">
                <a:tc>
                  <a:txBody>
                    <a:bodyPr/>
                    <a:lstStyle/>
                    <a:p>
                      <a:pPr>
                        <a:lnSpc>
                          <a:spcPct val="114000"/>
                        </a:lnSpc>
                      </a:pPr>
                      <a:r>
                        <a:rPr lang="en-US" sz="2100" dirty="0" smtClean="0">
                          <a:solidFill>
                            <a:schemeClr val="tx1"/>
                          </a:solidFill>
                        </a:rPr>
                        <a:t>1</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Memory</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14000"/>
                        </a:lnSpc>
                        <a:spcBef>
                          <a:spcPts val="0"/>
                        </a:spcBef>
                        <a:spcAft>
                          <a:spcPts val="0"/>
                        </a:spcAft>
                        <a:buClrTx/>
                        <a:buSzTx/>
                        <a:buFontTx/>
                        <a:buNone/>
                        <a:tabLst/>
                        <a:defRPr/>
                      </a:pPr>
                      <a:r>
                        <a:rPr lang="en-US" sz="2100" dirty="0" smtClean="0">
                          <a:solidFill>
                            <a:schemeClr val="tx1"/>
                          </a:solidFill>
                        </a:rPr>
                        <a:t>Accumulator</a:t>
                      </a: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75004">
                <a:tc>
                  <a:txBody>
                    <a:bodyPr/>
                    <a:lstStyle/>
                    <a:p>
                      <a:pPr>
                        <a:lnSpc>
                          <a:spcPct val="114000"/>
                        </a:lnSpc>
                      </a:pPr>
                      <a:r>
                        <a:rPr lang="en-US" sz="2100" dirty="0" smtClean="0">
                          <a:solidFill>
                            <a:schemeClr val="tx1"/>
                          </a:solidFill>
                        </a:rPr>
                        <a:t>2</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Accumulator</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14000"/>
                        </a:lnSpc>
                        <a:spcBef>
                          <a:spcPts val="0"/>
                        </a:spcBef>
                        <a:spcAft>
                          <a:spcPts val="0"/>
                        </a:spcAft>
                        <a:buClrTx/>
                        <a:buSzTx/>
                        <a:buFontTx/>
                        <a:buNone/>
                        <a:tabLst/>
                        <a:defRPr/>
                      </a:pPr>
                      <a:r>
                        <a:rPr lang="en-US" sz="2100" dirty="0" smtClean="0">
                          <a:solidFill>
                            <a:schemeClr val="tx1"/>
                          </a:solidFill>
                        </a:rPr>
                        <a:t>Memory</a:t>
                      </a: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75004">
                <a:tc>
                  <a:txBody>
                    <a:bodyPr/>
                    <a:lstStyle/>
                    <a:p>
                      <a:pPr>
                        <a:lnSpc>
                          <a:spcPct val="114000"/>
                        </a:lnSpc>
                      </a:pPr>
                      <a:r>
                        <a:rPr lang="en-US" sz="2100" dirty="0" smtClean="0">
                          <a:solidFill>
                            <a:schemeClr val="tx1"/>
                          </a:solidFill>
                        </a:rPr>
                        <a:t>3</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Register</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14000"/>
                        </a:lnSpc>
                        <a:spcBef>
                          <a:spcPts val="0"/>
                        </a:spcBef>
                        <a:spcAft>
                          <a:spcPts val="0"/>
                        </a:spcAft>
                        <a:buClrTx/>
                        <a:buSzTx/>
                        <a:buFontTx/>
                        <a:buNone/>
                        <a:tabLst/>
                        <a:defRPr/>
                      </a:pPr>
                      <a:r>
                        <a:rPr lang="en-US" sz="2100" dirty="0" smtClean="0">
                          <a:solidFill>
                            <a:schemeClr val="tx1"/>
                          </a:solidFill>
                        </a:rPr>
                        <a:t>Register</a:t>
                      </a: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75004">
                <a:tc>
                  <a:txBody>
                    <a:bodyPr/>
                    <a:lstStyle/>
                    <a:p>
                      <a:pPr>
                        <a:lnSpc>
                          <a:spcPct val="114000"/>
                        </a:lnSpc>
                      </a:pPr>
                      <a:r>
                        <a:rPr lang="en-US" sz="2100" dirty="0" smtClean="0">
                          <a:solidFill>
                            <a:schemeClr val="tx1"/>
                          </a:solidFill>
                        </a:rPr>
                        <a:t>4</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Register</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Memory</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75004">
                <a:tc>
                  <a:txBody>
                    <a:bodyPr/>
                    <a:lstStyle/>
                    <a:p>
                      <a:pPr>
                        <a:lnSpc>
                          <a:spcPct val="114000"/>
                        </a:lnSpc>
                      </a:pPr>
                      <a:r>
                        <a:rPr lang="en-US" sz="2100" dirty="0" smtClean="0">
                          <a:solidFill>
                            <a:schemeClr val="tx1"/>
                          </a:solidFill>
                        </a:rPr>
                        <a:t>5</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14000"/>
                        </a:lnSpc>
                        <a:spcBef>
                          <a:spcPts val="0"/>
                        </a:spcBef>
                        <a:spcAft>
                          <a:spcPts val="0"/>
                        </a:spcAft>
                        <a:buClrTx/>
                        <a:buSzTx/>
                        <a:buFontTx/>
                        <a:buNone/>
                        <a:tabLst/>
                        <a:defRPr/>
                      </a:pPr>
                      <a:r>
                        <a:rPr lang="en-US" sz="2100" dirty="0" smtClean="0">
                          <a:solidFill>
                            <a:schemeClr val="tx1"/>
                          </a:solidFill>
                        </a:rPr>
                        <a:t>Memory</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Register</a:t>
                      </a:r>
                      <a:endParaRPr lang="en-US" sz="2100" dirty="0">
                        <a:solidFill>
                          <a:schemeClr val="tx1"/>
                        </a:solidFill>
                      </a:endParaRPr>
                    </a:p>
                  </a:txBody>
                  <a:tcPr marL="100569" marR="100569" marT="48774" marB="487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bl>
          </a:graphicData>
        </a:graphic>
      </p:graphicFrame>
      <p:graphicFrame>
        <p:nvGraphicFramePr>
          <p:cNvPr id="9" name="Table 8"/>
          <p:cNvGraphicFramePr>
            <a:graphicFrameLocks noGrp="1"/>
          </p:cNvGraphicFramePr>
          <p:nvPr/>
        </p:nvGraphicFramePr>
        <p:xfrm>
          <a:off x="5172393" y="2876974"/>
          <a:ext cx="4639787" cy="3371411"/>
        </p:xfrm>
        <a:graphic>
          <a:graphicData uri="http://schemas.openxmlformats.org/drawingml/2006/table">
            <a:tbl>
              <a:tblPr firstRow="1" bandRow="1">
                <a:tableStyleId>{5C22544A-7EE6-4342-B048-85BDC9FD1C3A}</a:tableStyleId>
              </a:tblPr>
              <a:tblGrid>
                <a:gridCol w="954526">
                  <a:extLst>
                    <a:ext uri="{9D8B030D-6E8A-4147-A177-3AD203B41FA5}">
                      <a16:colId xmlns:a16="http://schemas.microsoft.com/office/drawing/2014/main" val="20000"/>
                    </a:ext>
                  </a:extLst>
                </a:gridCol>
                <a:gridCol w="2116518">
                  <a:extLst>
                    <a:ext uri="{9D8B030D-6E8A-4147-A177-3AD203B41FA5}">
                      <a16:colId xmlns:a16="http://schemas.microsoft.com/office/drawing/2014/main" val="20001"/>
                    </a:ext>
                  </a:extLst>
                </a:gridCol>
                <a:gridCol w="1568743">
                  <a:extLst>
                    <a:ext uri="{9D8B030D-6E8A-4147-A177-3AD203B41FA5}">
                      <a16:colId xmlns:a16="http://schemas.microsoft.com/office/drawing/2014/main" val="20002"/>
                    </a:ext>
                  </a:extLst>
                </a:gridCol>
              </a:tblGrid>
              <a:tr h="475014">
                <a:tc>
                  <a:txBody>
                    <a:bodyPr/>
                    <a:lstStyle/>
                    <a:p>
                      <a:pPr>
                        <a:lnSpc>
                          <a:spcPct val="114000"/>
                        </a:lnSpc>
                      </a:pPr>
                      <a:r>
                        <a:rPr lang="en-US" sz="2100" dirty="0" err="1" smtClean="0">
                          <a:solidFill>
                            <a:schemeClr val="tx1"/>
                          </a:solidFill>
                        </a:rPr>
                        <a:t>Sr.No</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Destination</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Source</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75014">
                <a:tc>
                  <a:txBody>
                    <a:bodyPr/>
                    <a:lstStyle/>
                    <a:p>
                      <a:pPr>
                        <a:lnSpc>
                          <a:spcPct val="114000"/>
                        </a:lnSpc>
                      </a:pPr>
                      <a:r>
                        <a:rPr lang="en-US" sz="2100" dirty="0" smtClean="0">
                          <a:solidFill>
                            <a:schemeClr val="tx1"/>
                          </a:solidFill>
                        </a:rPr>
                        <a:t>6</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Register</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Immediate</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21327">
                <a:tc>
                  <a:txBody>
                    <a:bodyPr/>
                    <a:lstStyle/>
                    <a:p>
                      <a:pPr>
                        <a:lnSpc>
                          <a:spcPct val="114000"/>
                        </a:lnSpc>
                      </a:pPr>
                      <a:r>
                        <a:rPr lang="en-US" sz="2100" dirty="0" smtClean="0">
                          <a:solidFill>
                            <a:schemeClr val="tx1"/>
                          </a:solidFill>
                        </a:rPr>
                        <a:t>7</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14000"/>
                        </a:lnSpc>
                        <a:spcBef>
                          <a:spcPts val="0"/>
                        </a:spcBef>
                        <a:spcAft>
                          <a:spcPts val="0"/>
                        </a:spcAft>
                        <a:buClrTx/>
                        <a:buSzTx/>
                        <a:buFontTx/>
                        <a:buNone/>
                        <a:tabLst/>
                        <a:defRPr/>
                      </a:pPr>
                      <a:r>
                        <a:rPr lang="en-US" sz="2100" dirty="0" smtClean="0">
                          <a:solidFill>
                            <a:schemeClr val="tx1"/>
                          </a:solidFill>
                        </a:rPr>
                        <a:t>Memory</a:t>
                      </a: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smtClean="0">
                          <a:solidFill>
                            <a:schemeClr val="tx1"/>
                          </a:solidFill>
                        </a:rPr>
                        <a:t>Immediate</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75014">
                <a:tc>
                  <a:txBody>
                    <a:bodyPr/>
                    <a:lstStyle/>
                    <a:p>
                      <a:pPr>
                        <a:lnSpc>
                          <a:spcPct val="114000"/>
                        </a:lnSpc>
                      </a:pPr>
                      <a:r>
                        <a:rPr lang="en-US" sz="2100" dirty="0" smtClean="0">
                          <a:solidFill>
                            <a:schemeClr val="tx1"/>
                          </a:solidFill>
                        </a:rPr>
                        <a:t>8</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14000"/>
                        </a:lnSpc>
                        <a:spcBef>
                          <a:spcPts val="0"/>
                        </a:spcBef>
                        <a:spcAft>
                          <a:spcPts val="0"/>
                        </a:spcAft>
                        <a:buClrTx/>
                        <a:buSzTx/>
                        <a:buFontTx/>
                        <a:buNone/>
                        <a:tabLst/>
                        <a:defRPr/>
                      </a:pPr>
                      <a:r>
                        <a:rPr lang="en-US" sz="2100" dirty="0" err="1" smtClean="0">
                          <a:solidFill>
                            <a:schemeClr val="tx1"/>
                          </a:solidFill>
                        </a:rPr>
                        <a:t>Seg</a:t>
                      </a:r>
                      <a:r>
                        <a:rPr lang="en-US" sz="2100" dirty="0" smtClean="0">
                          <a:solidFill>
                            <a:schemeClr val="tx1"/>
                          </a:solidFill>
                        </a:rPr>
                        <a:t> – </a:t>
                      </a:r>
                      <a:r>
                        <a:rPr lang="en-US" sz="2100" dirty="0" err="1" smtClean="0">
                          <a:solidFill>
                            <a:schemeClr val="tx1"/>
                          </a:solidFill>
                        </a:rPr>
                        <a:t>Reg</a:t>
                      </a:r>
                      <a:r>
                        <a:rPr lang="en-US" sz="2100" dirty="0" smtClean="0">
                          <a:solidFill>
                            <a:schemeClr val="tx1"/>
                          </a:solidFill>
                        </a:rPr>
                        <a:t> </a:t>
                      </a: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err="1" smtClean="0">
                          <a:solidFill>
                            <a:schemeClr val="tx1"/>
                          </a:solidFill>
                        </a:rPr>
                        <a:t>Reg</a:t>
                      </a:r>
                      <a:r>
                        <a:rPr lang="en-US" sz="2100" baseline="0" dirty="0" smtClean="0">
                          <a:solidFill>
                            <a:schemeClr val="tx1"/>
                          </a:solidFill>
                        </a:rPr>
                        <a:t> – 16</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75014">
                <a:tc>
                  <a:txBody>
                    <a:bodyPr/>
                    <a:lstStyle/>
                    <a:p>
                      <a:pPr>
                        <a:lnSpc>
                          <a:spcPct val="114000"/>
                        </a:lnSpc>
                      </a:pPr>
                      <a:r>
                        <a:rPr lang="en-US" sz="2100" dirty="0" smtClean="0">
                          <a:solidFill>
                            <a:schemeClr val="tx1"/>
                          </a:solidFill>
                        </a:rPr>
                        <a:t>9</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14000"/>
                        </a:lnSpc>
                        <a:spcBef>
                          <a:spcPts val="0"/>
                        </a:spcBef>
                        <a:spcAft>
                          <a:spcPts val="0"/>
                        </a:spcAft>
                        <a:buClrTx/>
                        <a:buSzTx/>
                        <a:buFontTx/>
                        <a:buNone/>
                        <a:tabLst/>
                        <a:defRPr/>
                      </a:pPr>
                      <a:r>
                        <a:rPr lang="en-US" sz="2100" dirty="0" err="1" smtClean="0">
                          <a:solidFill>
                            <a:schemeClr val="tx1"/>
                          </a:solidFill>
                        </a:rPr>
                        <a:t>Seg</a:t>
                      </a:r>
                      <a:r>
                        <a:rPr lang="en-US" sz="2100" dirty="0" smtClean="0">
                          <a:solidFill>
                            <a:schemeClr val="tx1"/>
                          </a:solidFill>
                        </a:rPr>
                        <a:t> – </a:t>
                      </a:r>
                      <a:r>
                        <a:rPr lang="en-US" sz="2100" dirty="0" err="1" smtClean="0">
                          <a:solidFill>
                            <a:schemeClr val="tx1"/>
                          </a:solidFill>
                        </a:rPr>
                        <a:t>Reg</a:t>
                      </a:r>
                      <a:r>
                        <a:rPr lang="en-US" sz="2100" dirty="0" smtClean="0">
                          <a:solidFill>
                            <a:schemeClr val="tx1"/>
                          </a:solidFill>
                        </a:rPr>
                        <a:t> </a:t>
                      </a: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err="1" smtClean="0">
                          <a:solidFill>
                            <a:schemeClr val="tx1"/>
                          </a:solidFill>
                        </a:rPr>
                        <a:t>Mem</a:t>
                      </a:r>
                      <a:r>
                        <a:rPr lang="en-US" sz="2100" dirty="0" smtClean="0">
                          <a:solidFill>
                            <a:schemeClr val="tx1"/>
                          </a:solidFill>
                        </a:rPr>
                        <a:t> - 16</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75014">
                <a:tc>
                  <a:txBody>
                    <a:bodyPr/>
                    <a:lstStyle/>
                    <a:p>
                      <a:pPr>
                        <a:lnSpc>
                          <a:spcPct val="114000"/>
                        </a:lnSpc>
                      </a:pPr>
                      <a:r>
                        <a:rPr lang="en-US" sz="2100" dirty="0" smtClean="0">
                          <a:solidFill>
                            <a:schemeClr val="tx1"/>
                          </a:solidFill>
                        </a:rPr>
                        <a:t>10</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err="1" smtClean="0">
                          <a:solidFill>
                            <a:schemeClr val="tx1"/>
                          </a:solidFill>
                        </a:rPr>
                        <a:t>Reg</a:t>
                      </a:r>
                      <a:r>
                        <a:rPr lang="en-US" sz="2100" baseline="0" dirty="0" smtClean="0">
                          <a:solidFill>
                            <a:schemeClr val="tx1"/>
                          </a:solidFill>
                        </a:rPr>
                        <a:t> – 16</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14000"/>
                        </a:lnSpc>
                        <a:spcBef>
                          <a:spcPts val="0"/>
                        </a:spcBef>
                        <a:spcAft>
                          <a:spcPts val="0"/>
                        </a:spcAft>
                        <a:buClrTx/>
                        <a:buSzTx/>
                        <a:buFontTx/>
                        <a:buNone/>
                        <a:tabLst/>
                        <a:defRPr/>
                      </a:pPr>
                      <a:r>
                        <a:rPr lang="en-US" sz="2100" dirty="0" err="1" smtClean="0">
                          <a:solidFill>
                            <a:schemeClr val="tx1"/>
                          </a:solidFill>
                        </a:rPr>
                        <a:t>Seg</a:t>
                      </a:r>
                      <a:r>
                        <a:rPr lang="en-US" sz="2100" dirty="0" smtClean="0">
                          <a:solidFill>
                            <a:schemeClr val="tx1"/>
                          </a:solidFill>
                        </a:rPr>
                        <a:t> – </a:t>
                      </a:r>
                      <a:r>
                        <a:rPr lang="en-US" sz="2100" dirty="0" err="1" smtClean="0">
                          <a:solidFill>
                            <a:schemeClr val="tx1"/>
                          </a:solidFill>
                        </a:rPr>
                        <a:t>Reg</a:t>
                      </a:r>
                      <a:r>
                        <a:rPr lang="en-US" sz="2100" dirty="0" smtClean="0">
                          <a:solidFill>
                            <a:schemeClr val="tx1"/>
                          </a:solidFill>
                        </a:rPr>
                        <a:t> </a:t>
                      </a: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75014">
                <a:tc>
                  <a:txBody>
                    <a:bodyPr/>
                    <a:lstStyle/>
                    <a:p>
                      <a:pPr>
                        <a:lnSpc>
                          <a:spcPct val="114000"/>
                        </a:lnSpc>
                      </a:pPr>
                      <a:r>
                        <a:rPr lang="en-US" sz="2100" dirty="0" smtClean="0">
                          <a:solidFill>
                            <a:schemeClr val="tx1"/>
                          </a:solidFill>
                        </a:rPr>
                        <a:t>11</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14000"/>
                        </a:lnSpc>
                      </a:pPr>
                      <a:r>
                        <a:rPr lang="en-US" sz="2100" dirty="0" err="1" smtClean="0">
                          <a:solidFill>
                            <a:schemeClr val="tx1"/>
                          </a:solidFill>
                        </a:rPr>
                        <a:t>Mem</a:t>
                      </a:r>
                      <a:r>
                        <a:rPr lang="en-US" sz="2100" dirty="0" smtClean="0">
                          <a:solidFill>
                            <a:schemeClr val="tx1"/>
                          </a:solidFill>
                        </a:rPr>
                        <a:t> - 16</a:t>
                      </a:r>
                      <a:endParaRPr lang="en-US" sz="2100" dirty="0">
                        <a:solidFill>
                          <a:schemeClr val="tx1"/>
                        </a:solidFill>
                      </a:endParaRP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14000"/>
                        </a:lnSpc>
                        <a:spcBef>
                          <a:spcPts val="0"/>
                        </a:spcBef>
                        <a:spcAft>
                          <a:spcPts val="0"/>
                        </a:spcAft>
                        <a:buClrTx/>
                        <a:buSzTx/>
                        <a:buFontTx/>
                        <a:buNone/>
                        <a:tabLst/>
                        <a:defRPr/>
                      </a:pPr>
                      <a:r>
                        <a:rPr lang="en-US" sz="2100" dirty="0" err="1" smtClean="0">
                          <a:solidFill>
                            <a:schemeClr val="tx1"/>
                          </a:solidFill>
                        </a:rPr>
                        <a:t>Seg</a:t>
                      </a:r>
                      <a:r>
                        <a:rPr lang="en-US" sz="2100" dirty="0" smtClean="0">
                          <a:solidFill>
                            <a:schemeClr val="tx1"/>
                          </a:solidFill>
                        </a:rPr>
                        <a:t> – </a:t>
                      </a:r>
                      <a:r>
                        <a:rPr lang="en-US" sz="2100" dirty="0" err="1" smtClean="0">
                          <a:solidFill>
                            <a:schemeClr val="tx1"/>
                          </a:solidFill>
                        </a:rPr>
                        <a:t>Reg</a:t>
                      </a:r>
                      <a:r>
                        <a:rPr lang="en-US" sz="2100" dirty="0" smtClean="0">
                          <a:solidFill>
                            <a:schemeClr val="tx1"/>
                          </a:solidFill>
                        </a:rPr>
                        <a:t> </a:t>
                      </a:r>
                    </a:p>
                  </a:txBody>
                  <a:tcPr marL="100561" marR="100561" marT="48779" marB="4877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50F9DDB3-F806-4E35-BA45-D3BFE0CCC32E}" type="slidenum">
              <a:rPr lang="en-US" altLang="en-US" smtClean="0">
                <a:latin typeface="Comic Sans MS" pitchFamily="66" charset="0"/>
              </a:rPr>
              <a:pPr/>
              <a:t>70</a:t>
            </a:fld>
            <a:endParaRPr lang="en-US" altLang="en-US" smtClean="0">
              <a:latin typeface="Times New Roman" pitchFamily="18" charset="0"/>
            </a:endParaRPr>
          </a:p>
        </p:txBody>
      </p:sp>
      <p:sp>
        <p:nvSpPr>
          <p:cNvPr id="132099" name="Rectangle 3"/>
          <p:cNvSpPr>
            <a:spLocks noGrp="1" noChangeArrowheads="1"/>
          </p:cNvSpPr>
          <p:nvPr>
            <p:ph type="body" idx="1"/>
          </p:nvPr>
        </p:nvSpPr>
        <p:spPr/>
        <p:txBody>
          <a:bodyPr/>
          <a:lstStyle/>
          <a:p>
            <a:pPr>
              <a:buFontTx/>
              <a:buNone/>
              <a:defRPr/>
            </a:pPr>
            <a:r>
              <a:rPr lang="en-US" altLang="en-US" noProof="1" smtClean="0"/>
              <a:t>Bit Manipulation Instructions:</a:t>
            </a:r>
          </a:p>
          <a:p>
            <a:pPr>
              <a:defRPr/>
            </a:pPr>
            <a:r>
              <a:rPr lang="en-US" dirty="0" smtClean="0"/>
              <a:t>These instructions are used at the bit level.</a:t>
            </a:r>
          </a:p>
          <a:p>
            <a:pPr>
              <a:defRPr/>
            </a:pPr>
            <a:r>
              <a:rPr lang="en-US" dirty="0" smtClean="0"/>
              <a:t>These instructions can be used for:</a:t>
            </a:r>
          </a:p>
          <a:p>
            <a:pPr marL="1898343" indent="-592204">
              <a:buSzPct val="100000"/>
              <a:buFont typeface="+mj-lt"/>
              <a:buAutoNum type="romanLcPeriod"/>
              <a:defRPr/>
            </a:pPr>
            <a:r>
              <a:rPr lang="en-US" dirty="0" smtClean="0"/>
              <a:t>Testing a zero bit</a:t>
            </a:r>
          </a:p>
          <a:p>
            <a:pPr marL="1898343" indent="-592204">
              <a:buSzPct val="100000"/>
              <a:buFont typeface="+mj-lt"/>
              <a:buAutoNum type="romanLcPeriod"/>
              <a:defRPr/>
            </a:pPr>
            <a:r>
              <a:rPr lang="en-US" dirty="0" smtClean="0"/>
              <a:t>Set or reset a bit</a:t>
            </a:r>
          </a:p>
          <a:p>
            <a:pPr marL="1898343" indent="-592204">
              <a:buSzPct val="100000"/>
              <a:buFont typeface="+mj-lt"/>
              <a:buAutoNum type="romanLcPeriod"/>
              <a:defRPr/>
            </a:pPr>
            <a:r>
              <a:rPr lang="en-US" dirty="0" smtClean="0"/>
              <a:t>Shift bits across registers</a:t>
            </a:r>
            <a:endParaRPr lang="en-US" altLang="en-US" noProof="1" smtClean="0"/>
          </a:p>
        </p:txBody>
      </p:sp>
      <p:sp>
        <p:nvSpPr>
          <p:cNvPr id="5939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D02A6296-3D0D-4F34-8BEB-A0A38E5E2073}" type="slidenum">
              <a:rPr lang="en-US" altLang="en-US" smtClean="0">
                <a:latin typeface="Comic Sans MS" pitchFamily="66" charset="0"/>
              </a:rPr>
              <a:pPr/>
              <a:t>71</a:t>
            </a:fld>
            <a:endParaRPr lang="en-US" altLang="en-US" smtClean="0">
              <a:latin typeface="Times New Roman" pitchFamily="18" charset="0"/>
            </a:endParaRPr>
          </a:p>
        </p:txBody>
      </p:sp>
      <p:sp>
        <p:nvSpPr>
          <p:cNvPr id="60419" name="Rectangle 3"/>
          <p:cNvSpPr>
            <a:spLocks noGrp="1" noChangeArrowheads="1"/>
          </p:cNvSpPr>
          <p:nvPr>
            <p:ph type="body" idx="1"/>
          </p:nvPr>
        </p:nvSpPr>
        <p:spPr>
          <a:xfrm>
            <a:off x="754380" y="1159935"/>
            <a:ext cx="8549640" cy="5445760"/>
          </a:xfrm>
        </p:spPr>
        <p:txBody>
          <a:bodyPr/>
          <a:lstStyle/>
          <a:p>
            <a:pPr>
              <a:buFontTx/>
              <a:buNone/>
            </a:pPr>
            <a:r>
              <a:rPr lang="en-US" altLang="en-US" sz="2400" b="1"/>
              <a:t>Bit Manipulation Instructions</a:t>
            </a:r>
          </a:p>
        </p:txBody>
      </p:sp>
      <p:sp>
        <p:nvSpPr>
          <p:cNvPr id="6042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7" name="Table 6"/>
          <p:cNvGraphicFramePr>
            <a:graphicFrameLocks noGrp="1"/>
          </p:cNvGraphicFramePr>
          <p:nvPr/>
        </p:nvGraphicFramePr>
        <p:xfrm>
          <a:off x="1386522" y="1855894"/>
          <a:ext cx="7510622" cy="4700052"/>
        </p:xfrm>
        <a:graphic>
          <a:graphicData uri="http://schemas.openxmlformats.org/drawingml/2006/table">
            <a:tbl>
              <a:tblPr firstRow="1" bandRow="1">
                <a:tableStyleId>{5C22544A-7EE6-4342-B048-85BDC9FD1C3A}</a:tableStyleId>
              </a:tblPr>
              <a:tblGrid>
                <a:gridCol w="1418067">
                  <a:extLst>
                    <a:ext uri="{9D8B030D-6E8A-4147-A177-3AD203B41FA5}">
                      <a16:colId xmlns:a16="http://schemas.microsoft.com/office/drawing/2014/main" val="20000"/>
                    </a:ext>
                  </a:extLst>
                </a:gridCol>
                <a:gridCol w="6092555">
                  <a:extLst>
                    <a:ext uri="{9D8B030D-6E8A-4147-A177-3AD203B41FA5}">
                      <a16:colId xmlns:a16="http://schemas.microsoft.com/office/drawing/2014/main" val="20001"/>
                    </a:ext>
                  </a:extLst>
                </a:gridCol>
              </a:tblGrid>
              <a:tr h="780345">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3000" dirty="0" smtClean="0">
                          <a:solidFill>
                            <a:schemeClr val="tx1"/>
                          </a:solidFill>
                        </a:rPr>
                        <a:t>LOGICALS</a:t>
                      </a:r>
                    </a:p>
                  </a:txBody>
                  <a:tcPr marL="100588" marR="100588" marT="48771" marB="4877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780345">
                <a:tc>
                  <a:txBody>
                    <a:bodyPr/>
                    <a:lstStyle/>
                    <a:p>
                      <a:pPr>
                        <a:lnSpc>
                          <a:spcPct val="150000"/>
                        </a:lnSpc>
                      </a:pPr>
                      <a:r>
                        <a:rPr lang="en-US" sz="3000" dirty="0" smtClean="0">
                          <a:solidFill>
                            <a:schemeClr val="tx1"/>
                          </a:solidFill>
                        </a:rPr>
                        <a:t>NOT</a:t>
                      </a:r>
                      <a:endParaRPr lang="en-US" sz="3000" dirty="0">
                        <a:solidFill>
                          <a:schemeClr val="tx1"/>
                        </a:solidFill>
                      </a:endParaRPr>
                    </a:p>
                  </a:txBody>
                  <a:tcPr marL="100588" marR="100588" marT="48771" marB="4877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3000" dirty="0" smtClean="0">
                          <a:solidFill>
                            <a:schemeClr val="tx1"/>
                          </a:solidFill>
                        </a:rPr>
                        <a:t>:</a:t>
                      </a:r>
                      <a:r>
                        <a:rPr lang="en-US" sz="3000" kern="1200" dirty="0" smtClean="0">
                          <a:solidFill>
                            <a:schemeClr val="tx1"/>
                          </a:solidFill>
                          <a:latin typeface="+mn-lt"/>
                          <a:ea typeface="+mn-ea"/>
                          <a:cs typeface="+mn-cs"/>
                        </a:rPr>
                        <a:t>Not byte or word </a:t>
                      </a:r>
                      <a:endParaRPr lang="en-US" sz="3000" kern="1200" dirty="0">
                        <a:solidFill>
                          <a:schemeClr val="tx1"/>
                        </a:solidFill>
                        <a:latin typeface="+mn-lt"/>
                        <a:ea typeface="+mn-ea"/>
                        <a:cs typeface="+mn-cs"/>
                      </a:endParaRPr>
                    </a:p>
                  </a:txBody>
                  <a:tcPr marL="100588" marR="100588" marT="48771" marB="4877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780345">
                <a:tc>
                  <a:txBody>
                    <a:bodyPr/>
                    <a:lstStyle/>
                    <a:p>
                      <a:pPr>
                        <a:lnSpc>
                          <a:spcPct val="150000"/>
                        </a:lnSpc>
                      </a:pPr>
                      <a:r>
                        <a:rPr lang="en-US" sz="3000" dirty="0" smtClean="0">
                          <a:solidFill>
                            <a:schemeClr val="tx1"/>
                          </a:solidFill>
                        </a:rPr>
                        <a:t>AND</a:t>
                      </a:r>
                      <a:endParaRPr lang="en-US" sz="3000" dirty="0">
                        <a:solidFill>
                          <a:schemeClr val="tx1"/>
                        </a:solidFill>
                      </a:endParaRPr>
                    </a:p>
                  </a:txBody>
                  <a:tcPr marL="100588" marR="100588" marT="48771" marB="4877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3000" dirty="0" smtClean="0">
                          <a:solidFill>
                            <a:schemeClr val="tx1"/>
                          </a:solidFill>
                        </a:rPr>
                        <a:t>:</a:t>
                      </a:r>
                      <a:r>
                        <a:rPr lang="en-US" sz="3000" kern="1200" dirty="0" smtClean="0">
                          <a:solidFill>
                            <a:schemeClr val="tx1"/>
                          </a:solidFill>
                          <a:latin typeface="+mn-lt"/>
                          <a:ea typeface="+mn-ea"/>
                          <a:cs typeface="+mn-cs"/>
                        </a:rPr>
                        <a:t>And byte or word </a:t>
                      </a:r>
                      <a:endParaRPr lang="en-US" sz="3000" baseline="0" dirty="0" smtClean="0">
                        <a:solidFill>
                          <a:schemeClr val="tx1"/>
                        </a:solidFill>
                      </a:endParaRPr>
                    </a:p>
                  </a:txBody>
                  <a:tcPr marL="100588" marR="100588" marT="48771" marB="4877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780345">
                <a:tc>
                  <a:txBody>
                    <a:bodyPr/>
                    <a:lstStyle/>
                    <a:p>
                      <a:pPr>
                        <a:lnSpc>
                          <a:spcPct val="150000"/>
                        </a:lnSpc>
                      </a:pPr>
                      <a:r>
                        <a:rPr lang="en-US" sz="3000" dirty="0" smtClean="0">
                          <a:solidFill>
                            <a:schemeClr val="tx1"/>
                          </a:solidFill>
                        </a:rPr>
                        <a:t>OR</a:t>
                      </a:r>
                      <a:endParaRPr lang="en-US" sz="3000" dirty="0">
                        <a:solidFill>
                          <a:schemeClr val="tx1"/>
                        </a:solidFill>
                      </a:endParaRPr>
                    </a:p>
                  </a:txBody>
                  <a:tcPr marL="100588" marR="100588" marT="48771" marB="4877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3000" dirty="0" smtClean="0">
                          <a:solidFill>
                            <a:schemeClr val="tx1"/>
                          </a:solidFill>
                        </a:rPr>
                        <a:t>: </a:t>
                      </a:r>
                      <a:r>
                        <a:rPr lang="en-US" sz="3000" baseline="0" dirty="0" smtClean="0">
                          <a:solidFill>
                            <a:schemeClr val="tx1"/>
                          </a:solidFill>
                        </a:rPr>
                        <a:t>Inclusive or </a:t>
                      </a:r>
                      <a:r>
                        <a:rPr lang="en-US" sz="3000" kern="1200" dirty="0" smtClean="0">
                          <a:solidFill>
                            <a:schemeClr val="tx1"/>
                          </a:solidFill>
                          <a:latin typeface="+mn-lt"/>
                          <a:ea typeface="+mn-ea"/>
                          <a:cs typeface="+mn-cs"/>
                        </a:rPr>
                        <a:t>byte or word </a:t>
                      </a:r>
                      <a:endParaRPr lang="en-US" sz="3000" dirty="0" smtClean="0">
                        <a:solidFill>
                          <a:schemeClr val="tx1"/>
                        </a:solidFill>
                      </a:endParaRPr>
                    </a:p>
                  </a:txBody>
                  <a:tcPr marL="100588" marR="100588" marT="48771" marB="4877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780345">
                <a:tc>
                  <a:txBody>
                    <a:bodyPr/>
                    <a:lstStyle/>
                    <a:p>
                      <a:pPr>
                        <a:lnSpc>
                          <a:spcPct val="150000"/>
                        </a:lnSpc>
                      </a:pPr>
                      <a:r>
                        <a:rPr lang="en-US" sz="3000" dirty="0" smtClean="0">
                          <a:solidFill>
                            <a:schemeClr val="tx1"/>
                          </a:solidFill>
                        </a:rPr>
                        <a:t>XOR</a:t>
                      </a:r>
                      <a:endParaRPr lang="en-US" sz="3000" dirty="0">
                        <a:solidFill>
                          <a:schemeClr val="tx1"/>
                        </a:solidFill>
                      </a:endParaRPr>
                    </a:p>
                  </a:txBody>
                  <a:tcPr marL="100588" marR="100588" marT="48771" marB="4877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3000" dirty="0" smtClean="0"/>
                        <a:t>: Exclusive byte or word</a:t>
                      </a:r>
                    </a:p>
                  </a:txBody>
                  <a:tcPr marL="100588" marR="100588" marT="48771" marB="4877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780345">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3000" dirty="0" smtClean="0">
                          <a:solidFill>
                            <a:schemeClr val="tx1"/>
                          </a:solidFill>
                        </a:rPr>
                        <a:t>TEST</a:t>
                      </a:r>
                      <a:endParaRPr lang="en-US" sz="3000" dirty="0">
                        <a:solidFill>
                          <a:schemeClr val="tx1"/>
                        </a:solidFill>
                      </a:endParaRPr>
                    </a:p>
                  </a:txBody>
                  <a:tcPr marL="100588" marR="100588" marT="48771" marB="4877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3000" dirty="0" smtClean="0">
                          <a:solidFill>
                            <a:schemeClr val="tx1"/>
                          </a:solidFill>
                        </a:rPr>
                        <a:t>:Test byte or word</a:t>
                      </a:r>
                      <a:endParaRPr lang="en-US" sz="3000" dirty="0">
                        <a:solidFill>
                          <a:schemeClr val="tx1"/>
                        </a:solidFill>
                      </a:endParaRPr>
                    </a:p>
                  </a:txBody>
                  <a:tcPr marL="100588" marR="100588" marT="48771" marB="4877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D85608A1-2EB3-43C7-85E8-C6F412E9EF79}" type="slidenum">
              <a:rPr lang="en-US" altLang="en-US" smtClean="0">
                <a:latin typeface="Comic Sans MS" pitchFamily="66" charset="0"/>
              </a:rPr>
              <a:pPr/>
              <a:t>72</a:t>
            </a:fld>
            <a:endParaRPr lang="en-US" altLang="en-US" smtClean="0">
              <a:latin typeface="Times New Roman" pitchFamily="18" charset="0"/>
            </a:endParaRPr>
          </a:p>
        </p:txBody>
      </p:sp>
      <p:sp>
        <p:nvSpPr>
          <p:cNvPr id="61443" name="Rectangle 3"/>
          <p:cNvSpPr>
            <a:spLocks noGrp="1" noChangeArrowheads="1"/>
          </p:cNvSpPr>
          <p:nvPr>
            <p:ph type="body" idx="1"/>
          </p:nvPr>
        </p:nvSpPr>
        <p:spPr>
          <a:xfrm>
            <a:off x="754380" y="1075267"/>
            <a:ext cx="8549640" cy="5445760"/>
          </a:xfrm>
        </p:spPr>
        <p:txBody>
          <a:bodyPr/>
          <a:lstStyle/>
          <a:p>
            <a:pPr>
              <a:buFontTx/>
              <a:buNone/>
            </a:pPr>
            <a:r>
              <a:rPr lang="en-US" altLang="en-US" sz="2400" b="1"/>
              <a:t>Bit Manipulation Instructions</a:t>
            </a:r>
          </a:p>
        </p:txBody>
      </p:sp>
      <p:sp>
        <p:nvSpPr>
          <p:cNvPr id="6144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7" name="Table 6"/>
          <p:cNvGraphicFramePr>
            <a:graphicFrameLocks noGrp="1"/>
          </p:cNvGraphicFramePr>
          <p:nvPr/>
        </p:nvGraphicFramePr>
        <p:xfrm>
          <a:off x="1386522" y="1556175"/>
          <a:ext cx="7510622" cy="5347836"/>
        </p:xfrm>
        <a:graphic>
          <a:graphicData uri="http://schemas.openxmlformats.org/drawingml/2006/table">
            <a:tbl>
              <a:tblPr firstRow="1" bandRow="1">
                <a:tableStyleId>{5C22544A-7EE6-4342-B048-85BDC9FD1C3A}</a:tableStyleId>
              </a:tblPr>
              <a:tblGrid>
                <a:gridCol w="1418067">
                  <a:extLst>
                    <a:ext uri="{9D8B030D-6E8A-4147-A177-3AD203B41FA5}">
                      <a16:colId xmlns:a16="http://schemas.microsoft.com/office/drawing/2014/main" val="20000"/>
                    </a:ext>
                  </a:extLst>
                </a:gridCol>
                <a:gridCol w="6092555">
                  <a:extLst>
                    <a:ext uri="{9D8B030D-6E8A-4147-A177-3AD203B41FA5}">
                      <a16:colId xmlns:a16="http://schemas.microsoft.com/office/drawing/2014/main" val="20001"/>
                    </a:ext>
                  </a:extLst>
                </a:gridCol>
              </a:tblGrid>
              <a:tr h="594204">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SHIFTS</a:t>
                      </a:r>
                      <a:endParaRPr lang="en-US" sz="2100" dirty="0">
                        <a:solidFill>
                          <a:schemeClr val="tx1"/>
                        </a:solidFill>
                      </a:endParaRP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marL="0" marR="0" indent="0" algn="l" defTabSz="914400" rtl="0" eaLnBrk="1" fontAlgn="auto" latinLnBrk="0" hangingPunct="1">
                        <a:lnSpc>
                          <a:spcPct val="150000"/>
                        </a:lnSpc>
                        <a:spcBef>
                          <a:spcPts val="0"/>
                        </a:spcBef>
                        <a:spcAft>
                          <a:spcPts val="0"/>
                        </a:spcAft>
                        <a:buClrTx/>
                        <a:buSzTx/>
                        <a:buFontTx/>
                        <a:buNone/>
                        <a:tabLst/>
                        <a:defRPr/>
                      </a:pPr>
                      <a:endParaRPr lang="en-US" sz="20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94204">
                <a:tc>
                  <a:txBody>
                    <a:bodyPr/>
                    <a:lstStyle/>
                    <a:p>
                      <a:pPr>
                        <a:lnSpc>
                          <a:spcPct val="150000"/>
                        </a:lnSpc>
                      </a:pPr>
                      <a:r>
                        <a:rPr lang="en-US" sz="2100" dirty="0" smtClean="0">
                          <a:solidFill>
                            <a:schemeClr val="tx1"/>
                          </a:solidFill>
                        </a:rPr>
                        <a:t>SHL/SAL</a:t>
                      </a:r>
                      <a:endParaRPr lang="en-US" sz="2100" dirty="0">
                        <a:solidFill>
                          <a:schemeClr val="tx1"/>
                        </a:solidFill>
                      </a:endParaRP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 Shift logical/ arithmetic left byte or word</a:t>
                      </a: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94204">
                <a:tc>
                  <a:txBody>
                    <a:bodyPr/>
                    <a:lstStyle/>
                    <a:p>
                      <a:pPr>
                        <a:lnSpc>
                          <a:spcPct val="150000"/>
                        </a:lnSpc>
                      </a:pPr>
                      <a:r>
                        <a:rPr lang="en-US" sz="2100" dirty="0" smtClean="0">
                          <a:solidFill>
                            <a:schemeClr val="tx1"/>
                          </a:solidFill>
                        </a:rPr>
                        <a:t>SHR</a:t>
                      </a:r>
                      <a:endParaRPr lang="en-US" sz="2100" dirty="0">
                        <a:solidFill>
                          <a:schemeClr val="tx1"/>
                        </a:solidFill>
                      </a:endParaRP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Shift logical</a:t>
                      </a:r>
                      <a:r>
                        <a:rPr lang="en-US" sz="2100" baseline="0" dirty="0" smtClean="0">
                          <a:solidFill>
                            <a:schemeClr val="tx1"/>
                          </a:solidFill>
                        </a:rPr>
                        <a:t> </a:t>
                      </a:r>
                      <a:r>
                        <a:rPr lang="en-US" sz="2100" dirty="0" smtClean="0">
                          <a:solidFill>
                            <a:schemeClr val="tx1"/>
                          </a:solidFill>
                        </a:rPr>
                        <a:t>right byte or word</a:t>
                      </a: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94204">
                <a:tc>
                  <a:txBody>
                    <a:bodyPr/>
                    <a:lstStyle/>
                    <a:p>
                      <a:pPr>
                        <a:lnSpc>
                          <a:spcPct val="150000"/>
                        </a:lnSpc>
                      </a:pPr>
                      <a:r>
                        <a:rPr lang="en-US" sz="2100" dirty="0" smtClean="0">
                          <a:solidFill>
                            <a:schemeClr val="tx1"/>
                          </a:solidFill>
                        </a:rPr>
                        <a:t>SAR</a:t>
                      </a:r>
                      <a:endParaRPr lang="en-US" sz="2100" dirty="0">
                        <a:solidFill>
                          <a:schemeClr val="tx1"/>
                        </a:solidFill>
                      </a:endParaRP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Shift arithmetic right byte or word</a:t>
                      </a: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594204">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b="1" dirty="0" smtClean="0">
                          <a:solidFill>
                            <a:schemeClr val="tx1"/>
                          </a:solidFill>
                        </a:rPr>
                        <a:t>ROTATES</a:t>
                      </a:r>
                      <a:endParaRPr lang="en-US" sz="2100" b="1" dirty="0">
                        <a:solidFill>
                          <a:schemeClr val="tx1"/>
                        </a:solidFill>
                      </a:endParaRP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marL="0" marR="0" indent="0" algn="l" defTabSz="914400" rtl="0" eaLnBrk="1" fontAlgn="auto" latinLnBrk="0" hangingPunct="1">
                        <a:lnSpc>
                          <a:spcPct val="150000"/>
                        </a:lnSpc>
                        <a:spcBef>
                          <a:spcPts val="0"/>
                        </a:spcBef>
                        <a:spcAft>
                          <a:spcPts val="0"/>
                        </a:spcAft>
                        <a:buClrTx/>
                        <a:buSzTx/>
                        <a:buFontTx/>
                        <a:buNone/>
                        <a:tabLst/>
                        <a:defRPr/>
                      </a:pPr>
                      <a:endParaRPr lang="en-US" sz="20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594204">
                <a:tc>
                  <a:txBody>
                    <a:bodyPr/>
                    <a:lstStyle/>
                    <a:p>
                      <a:pPr>
                        <a:lnSpc>
                          <a:spcPct val="150000"/>
                        </a:lnSpc>
                      </a:pPr>
                      <a:r>
                        <a:rPr lang="en-US" sz="2100" dirty="0" smtClean="0">
                          <a:solidFill>
                            <a:schemeClr val="tx1"/>
                          </a:solidFill>
                        </a:rPr>
                        <a:t>ROL</a:t>
                      </a:r>
                      <a:endParaRPr lang="en-US" sz="2100" dirty="0">
                        <a:solidFill>
                          <a:schemeClr val="tx1"/>
                        </a:solidFill>
                      </a:endParaRP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 Rotate left byte or word</a:t>
                      </a: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594204">
                <a:tc>
                  <a:txBody>
                    <a:bodyPr/>
                    <a:lstStyle/>
                    <a:p>
                      <a:pPr>
                        <a:lnSpc>
                          <a:spcPct val="150000"/>
                        </a:lnSpc>
                      </a:pPr>
                      <a:r>
                        <a:rPr lang="en-US" sz="2100" dirty="0" smtClean="0">
                          <a:solidFill>
                            <a:schemeClr val="tx1"/>
                          </a:solidFill>
                        </a:rPr>
                        <a:t>ROR</a:t>
                      </a:r>
                      <a:endParaRPr lang="en-US" sz="2100" dirty="0">
                        <a:solidFill>
                          <a:schemeClr val="tx1"/>
                        </a:solidFill>
                      </a:endParaRP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Rotate right byte or word</a:t>
                      </a: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594204">
                <a:tc>
                  <a:txBody>
                    <a:bodyPr/>
                    <a:lstStyle/>
                    <a:p>
                      <a:pPr>
                        <a:lnSpc>
                          <a:spcPct val="150000"/>
                        </a:lnSpc>
                      </a:pPr>
                      <a:r>
                        <a:rPr lang="en-US" sz="2100" dirty="0" smtClean="0">
                          <a:solidFill>
                            <a:schemeClr val="tx1"/>
                          </a:solidFill>
                        </a:rPr>
                        <a:t>RCL</a:t>
                      </a:r>
                      <a:endParaRPr lang="en-US" sz="2100" dirty="0">
                        <a:solidFill>
                          <a:schemeClr val="tx1"/>
                        </a:solidFill>
                      </a:endParaRP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Rotate through carry left byte or word</a:t>
                      </a: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594204">
                <a:tc>
                  <a:txBody>
                    <a:bodyPr/>
                    <a:lstStyle/>
                    <a:p>
                      <a:pPr>
                        <a:lnSpc>
                          <a:spcPct val="150000"/>
                        </a:lnSpc>
                      </a:pPr>
                      <a:r>
                        <a:rPr lang="en-US" sz="2100" dirty="0" smtClean="0">
                          <a:solidFill>
                            <a:schemeClr val="tx1"/>
                          </a:solidFill>
                        </a:rPr>
                        <a:t>RCR</a:t>
                      </a:r>
                      <a:endParaRPr lang="en-US" sz="2100" dirty="0">
                        <a:solidFill>
                          <a:schemeClr val="tx1"/>
                        </a:solidFill>
                      </a:endParaRP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Rotate through carry right byte or word</a:t>
                      </a:r>
                    </a:p>
                  </a:txBody>
                  <a:tcPr marL="100588" marR="100588" marT="48768" marB="4876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bl>
          </a:graphicData>
        </a:graphic>
      </p:graphicFrame>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BC99935F-8708-4BD1-BA8E-EDA8C20D9EB6}" type="slidenum">
              <a:rPr lang="en-US" altLang="en-US" smtClean="0">
                <a:latin typeface="Comic Sans MS" pitchFamily="66" charset="0"/>
              </a:rPr>
              <a:pPr/>
              <a:t>73</a:t>
            </a:fld>
            <a:endParaRPr lang="en-US" altLang="en-US" smtClean="0">
              <a:latin typeface="Times New Roman" pitchFamily="18" charset="0"/>
            </a:endParaRPr>
          </a:p>
        </p:txBody>
      </p:sp>
      <p:sp>
        <p:nvSpPr>
          <p:cNvPr id="62467" name="Rectangle 3"/>
          <p:cNvSpPr>
            <a:spLocks noGrp="1" noChangeArrowheads="1"/>
          </p:cNvSpPr>
          <p:nvPr>
            <p:ph type="body" idx="1"/>
          </p:nvPr>
        </p:nvSpPr>
        <p:spPr/>
        <p:txBody>
          <a:bodyPr/>
          <a:lstStyle/>
          <a:p>
            <a:pPr>
              <a:buFontTx/>
              <a:buNone/>
            </a:pPr>
            <a:r>
              <a:rPr lang="en-US" altLang="en-US" b="1" smtClean="0"/>
              <a:t>1. NOT Src:</a:t>
            </a:r>
          </a:p>
          <a:p>
            <a:r>
              <a:rPr lang="en-US" altLang="en-US" smtClean="0"/>
              <a:t>It complements each bit of Src to produce 1’s complement of the specified operand.</a:t>
            </a:r>
          </a:p>
          <a:p>
            <a:r>
              <a:rPr lang="en-US" altLang="en-US" b="1" u="sng" smtClean="0"/>
              <a:t>Src:</a:t>
            </a:r>
            <a:r>
              <a:rPr lang="en-US" altLang="en-US" smtClean="0"/>
              <a:t> register or memory location.</a:t>
            </a:r>
          </a:p>
          <a:p>
            <a:r>
              <a:rPr lang="en-US" altLang="en-US" noProof="1" smtClean="0"/>
              <a:t>Eg: NOT AL</a:t>
            </a:r>
          </a:p>
          <a:p>
            <a:pPr>
              <a:buFontTx/>
              <a:buNone/>
            </a:pPr>
            <a:r>
              <a:rPr lang="en-US" altLang="en-US" noProof="1" smtClean="0"/>
              <a:t>		NOT CX</a:t>
            </a:r>
          </a:p>
        </p:txBody>
      </p:sp>
      <p:sp>
        <p:nvSpPr>
          <p:cNvPr id="6246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9F2ED645-52B5-426B-92DF-B468BE0A2D34}" type="slidenum">
              <a:rPr lang="en-US" altLang="en-US" smtClean="0">
                <a:latin typeface="Comic Sans MS" pitchFamily="66" charset="0"/>
              </a:rPr>
              <a:pPr/>
              <a:t>74</a:t>
            </a:fld>
            <a:endParaRPr lang="en-US" altLang="en-US" smtClean="0">
              <a:latin typeface="Times New Roman" pitchFamily="18" charset="0"/>
            </a:endParaRPr>
          </a:p>
        </p:txBody>
      </p:sp>
      <p:sp>
        <p:nvSpPr>
          <p:cNvPr id="63491" name="Rectangle 3"/>
          <p:cNvSpPr>
            <a:spLocks noGrp="1" noChangeArrowheads="1"/>
          </p:cNvSpPr>
          <p:nvPr>
            <p:ph type="body" idx="1"/>
          </p:nvPr>
        </p:nvSpPr>
        <p:spPr/>
        <p:txBody>
          <a:bodyPr/>
          <a:lstStyle/>
          <a:p>
            <a:pPr>
              <a:buFontTx/>
              <a:buNone/>
            </a:pPr>
            <a:r>
              <a:rPr lang="en-US" altLang="en-US" noProof="1" smtClean="0"/>
              <a:t>2. </a:t>
            </a:r>
            <a:r>
              <a:rPr lang="en-US" altLang="en-US" b="1" smtClean="0"/>
              <a:t>AND Des, Src:</a:t>
            </a:r>
          </a:p>
          <a:p>
            <a:r>
              <a:rPr lang="en-US" altLang="en-US" sz="2400"/>
              <a:t>It performs AND operation of Des and Src.</a:t>
            </a:r>
          </a:p>
          <a:p>
            <a:r>
              <a:rPr lang="en-US" altLang="en-US" sz="2400" b="1" u="sng"/>
              <a:t>Src:</a:t>
            </a:r>
            <a:r>
              <a:rPr lang="en-US" altLang="en-US" sz="2400"/>
              <a:t> Immediate number, register or memory</a:t>
            </a:r>
          </a:p>
          <a:p>
            <a:r>
              <a:rPr lang="en-US" altLang="en-US" sz="2400"/>
              <a:t>location.</a:t>
            </a:r>
          </a:p>
          <a:p>
            <a:r>
              <a:rPr lang="en-US" altLang="en-US" sz="2400" b="1" u="sng"/>
              <a:t>Des:</a:t>
            </a:r>
            <a:r>
              <a:rPr lang="en-US" altLang="en-US" sz="2400"/>
              <a:t> register or memory location.</a:t>
            </a:r>
          </a:p>
          <a:p>
            <a:r>
              <a:rPr lang="en-US" altLang="en-US" sz="2400"/>
              <a:t>Both operands cannot be memory locations at the same time.</a:t>
            </a:r>
          </a:p>
          <a:p>
            <a:r>
              <a:rPr lang="en-US" altLang="en-US" sz="2400" b="1" u="sng"/>
              <a:t>Flags Affected:</a:t>
            </a:r>
            <a:r>
              <a:rPr lang="en-US" altLang="en-US" sz="2400"/>
              <a:t> CF and OF become zero after the operation and PF, SF and ZF are updated. AF is undefined</a:t>
            </a:r>
          </a:p>
          <a:p>
            <a:r>
              <a:rPr lang="en-US" altLang="en-US" sz="2400" noProof="1"/>
              <a:t>Eg: AND BL,AL</a:t>
            </a:r>
          </a:p>
          <a:p>
            <a:pPr>
              <a:buFontTx/>
              <a:buNone/>
            </a:pPr>
            <a:r>
              <a:rPr lang="en-US" altLang="en-US" sz="2400" noProof="1"/>
              <a:t>		AND CX, 00F0H</a:t>
            </a:r>
          </a:p>
        </p:txBody>
      </p:sp>
      <p:sp>
        <p:nvSpPr>
          <p:cNvPr id="6349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3E19D03A-D525-459A-AD45-8FB74042A7F7}" type="slidenum">
              <a:rPr lang="en-US" altLang="en-US" smtClean="0">
                <a:latin typeface="Comic Sans MS" pitchFamily="66" charset="0"/>
              </a:rPr>
              <a:pPr/>
              <a:t>75</a:t>
            </a:fld>
            <a:endParaRPr lang="en-US" altLang="en-US" smtClean="0">
              <a:latin typeface="Times New Roman" pitchFamily="18" charset="0"/>
            </a:endParaRPr>
          </a:p>
        </p:txBody>
      </p:sp>
      <p:sp>
        <p:nvSpPr>
          <p:cNvPr id="64515" name="Rectangle 3"/>
          <p:cNvSpPr>
            <a:spLocks noGrp="1" noChangeArrowheads="1"/>
          </p:cNvSpPr>
          <p:nvPr>
            <p:ph type="body" idx="1"/>
          </p:nvPr>
        </p:nvSpPr>
        <p:spPr/>
        <p:txBody>
          <a:bodyPr/>
          <a:lstStyle/>
          <a:p>
            <a:pPr>
              <a:buFontTx/>
              <a:buNone/>
            </a:pPr>
            <a:r>
              <a:rPr lang="en-US" altLang="en-US" noProof="1" smtClean="0"/>
              <a:t>3. </a:t>
            </a:r>
            <a:r>
              <a:rPr lang="en-US" altLang="en-US" b="1" smtClean="0"/>
              <a:t>OR Des, Src:</a:t>
            </a:r>
          </a:p>
          <a:p>
            <a:r>
              <a:rPr lang="en-US" altLang="en-US" sz="2400"/>
              <a:t>It performs OR operation of Des and Src.</a:t>
            </a:r>
          </a:p>
          <a:p>
            <a:r>
              <a:rPr lang="en-US" altLang="en-US" sz="2400" b="1" u="sng"/>
              <a:t>Src:</a:t>
            </a:r>
            <a:r>
              <a:rPr lang="en-US" altLang="en-US" sz="2400"/>
              <a:t> immediate number, register or memory</a:t>
            </a:r>
          </a:p>
          <a:p>
            <a:r>
              <a:rPr lang="en-US" altLang="en-US" sz="2400"/>
              <a:t>location.</a:t>
            </a:r>
          </a:p>
          <a:p>
            <a:r>
              <a:rPr lang="en-US" altLang="en-US" sz="2400" b="1" u="sng"/>
              <a:t>Des:</a:t>
            </a:r>
            <a:r>
              <a:rPr lang="en-US" altLang="en-US" sz="2400" b="1"/>
              <a:t> </a:t>
            </a:r>
            <a:r>
              <a:rPr lang="en-US" altLang="en-US" sz="2400"/>
              <a:t>register or memory location.</a:t>
            </a:r>
          </a:p>
          <a:p>
            <a:r>
              <a:rPr lang="en-US" altLang="en-US" sz="2400"/>
              <a:t>Both operands cannot be memory locations at the same time.</a:t>
            </a:r>
          </a:p>
          <a:p>
            <a:r>
              <a:rPr lang="en-US" altLang="en-US" sz="2400" b="1" u="sng"/>
              <a:t>Flags Affected: </a:t>
            </a:r>
            <a:r>
              <a:rPr lang="en-US" altLang="en-US" sz="2400"/>
              <a:t>CF and OF become zero after the operation and PF, SF and ZF are updated. AF is undefined</a:t>
            </a:r>
          </a:p>
          <a:p>
            <a:r>
              <a:rPr lang="en-US" altLang="en-US" sz="2400" noProof="1"/>
              <a:t>Eg: OR BL,AL</a:t>
            </a:r>
          </a:p>
          <a:p>
            <a:pPr>
              <a:buFontTx/>
              <a:buNone/>
            </a:pPr>
            <a:r>
              <a:rPr lang="en-US" altLang="en-US" sz="2400" noProof="1"/>
              <a:t>		OR CX, 00F0H</a:t>
            </a:r>
            <a:endParaRPr lang="en-US" altLang="en-US" noProof="1" smtClean="0"/>
          </a:p>
        </p:txBody>
      </p:sp>
      <p:sp>
        <p:nvSpPr>
          <p:cNvPr id="6451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CCD398F0-1126-4D1C-B04F-D2A9574C2AAB}" type="slidenum">
              <a:rPr lang="en-US" altLang="en-US" smtClean="0">
                <a:latin typeface="Comic Sans MS" pitchFamily="66" charset="0"/>
              </a:rPr>
              <a:pPr/>
              <a:t>76</a:t>
            </a:fld>
            <a:endParaRPr lang="en-US" altLang="en-US" smtClean="0">
              <a:latin typeface="Times New Roman" pitchFamily="18" charset="0"/>
            </a:endParaRPr>
          </a:p>
        </p:txBody>
      </p:sp>
      <p:sp>
        <p:nvSpPr>
          <p:cNvPr id="65539" name="Rectangle 3"/>
          <p:cNvSpPr>
            <a:spLocks noGrp="1" noChangeArrowheads="1"/>
          </p:cNvSpPr>
          <p:nvPr>
            <p:ph type="body" idx="1"/>
          </p:nvPr>
        </p:nvSpPr>
        <p:spPr/>
        <p:txBody>
          <a:bodyPr/>
          <a:lstStyle/>
          <a:p>
            <a:pPr>
              <a:buFontTx/>
              <a:buNone/>
            </a:pPr>
            <a:r>
              <a:rPr lang="en-US" altLang="en-US" b="1" smtClean="0"/>
              <a:t>4. XOR Des, Src:</a:t>
            </a:r>
          </a:p>
          <a:p>
            <a:r>
              <a:rPr lang="en-US" altLang="en-US" sz="2400"/>
              <a:t>It performs XOR operation of Des and Src.</a:t>
            </a:r>
          </a:p>
          <a:p>
            <a:r>
              <a:rPr lang="en-US" altLang="en-US" sz="2400" b="1" u="sng"/>
              <a:t>Src:</a:t>
            </a:r>
            <a:r>
              <a:rPr lang="en-US" altLang="en-US" sz="2400"/>
              <a:t> immediate number, register or memory</a:t>
            </a:r>
          </a:p>
          <a:p>
            <a:r>
              <a:rPr lang="en-US" altLang="en-US" sz="2400"/>
              <a:t>location.</a:t>
            </a:r>
          </a:p>
          <a:p>
            <a:r>
              <a:rPr lang="en-US" altLang="en-US" sz="2400" b="1" u="sng"/>
              <a:t>Des:</a:t>
            </a:r>
            <a:r>
              <a:rPr lang="en-US" altLang="en-US" sz="2400" b="1"/>
              <a:t> </a:t>
            </a:r>
            <a:r>
              <a:rPr lang="en-US" altLang="en-US" sz="2400"/>
              <a:t>register or memory location.</a:t>
            </a:r>
          </a:p>
          <a:p>
            <a:r>
              <a:rPr lang="en-US" altLang="en-US" sz="2400"/>
              <a:t>Both operands cannot be memory locations at the same time.</a:t>
            </a:r>
          </a:p>
          <a:p>
            <a:r>
              <a:rPr lang="en-US" altLang="en-US" sz="2400" b="1" u="sng"/>
              <a:t>Flags Affected: </a:t>
            </a:r>
            <a:r>
              <a:rPr lang="en-US" altLang="en-US" sz="2400"/>
              <a:t>CF and OF become zero after the operation and PF, SF and ZF are updated. AF is undefined</a:t>
            </a:r>
          </a:p>
          <a:p>
            <a:r>
              <a:rPr lang="en-US" altLang="en-US" sz="2400" noProof="1"/>
              <a:t>Eg: XOR BL,AL</a:t>
            </a:r>
          </a:p>
          <a:p>
            <a:pPr>
              <a:buFontTx/>
              <a:buNone/>
            </a:pPr>
            <a:r>
              <a:rPr lang="en-US" altLang="en-US" sz="2400" noProof="1"/>
              <a:t>		XOR CX, 00F0H</a:t>
            </a:r>
          </a:p>
        </p:txBody>
      </p:sp>
      <p:sp>
        <p:nvSpPr>
          <p:cNvPr id="6554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3FF2F9FE-D3C4-4956-9D6D-704B177411F6}" type="slidenum">
              <a:rPr lang="en-US" altLang="en-US" smtClean="0">
                <a:latin typeface="Comic Sans MS" pitchFamily="66" charset="0"/>
              </a:rPr>
              <a:pPr/>
              <a:t>77</a:t>
            </a:fld>
            <a:endParaRPr lang="en-US" altLang="en-US" smtClean="0">
              <a:latin typeface="Times New Roman" pitchFamily="18" charset="0"/>
            </a:endParaRPr>
          </a:p>
        </p:txBody>
      </p:sp>
      <p:sp>
        <p:nvSpPr>
          <p:cNvPr id="66563" name="Rectangle 3"/>
          <p:cNvSpPr>
            <a:spLocks noGrp="1" noChangeArrowheads="1"/>
          </p:cNvSpPr>
          <p:nvPr>
            <p:ph type="body" idx="1"/>
          </p:nvPr>
        </p:nvSpPr>
        <p:spPr>
          <a:xfrm>
            <a:off x="513398" y="1137921"/>
            <a:ext cx="9143365" cy="5445760"/>
          </a:xfrm>
        </p:spPr>
        <p:txBody>
          <a:bodyPr/>
          <a:lstStyle/>
          <a:p>
            <a:pPr>
              <a:buFontTx/>
              <a:buNone/>
            </a:pPr>
            <a:r>
              <a:rPr lang="en-US" altLang="en-US" b="1" smtClean="0"/>
              <a:t>5. TEST des, src</a:t>
            </a:r>
          </a:p>
          <a:p>
            <a:pPr>
              <a:lnSpc>
                <a:spcPct val="150000"/>
              </a:lnSpc>
            </a:pPr>
            <a:r>
              <a:rPr lang="en-US" altLang="en-US" sz="2100"/>
              <a:t>This instruction logically AND’s the source with the destination but the result is not stored anywhere.</a:t>
            </a:r>
          </a:p>
          <a:p>
            <a:pPr>
              <a:lnSpc>
                <a:spcPct val="150000"/>
              </a:lnSpc>
            </a:pPr>
            <a:r>
              <a:rPr lang="en-US" altLang="en-US" sz="2100"/>
              <a:t>Both the Src and Des should be of same size.</a:t>
            </a:r>
          </a:p>
          <a:p>
            <a:pPr>
              <a:lnSpc>
                <a:spcPct val="150000"/>
              </a:lnSpc>
            </a:pPr>
            <a:r>
              <a:rPr lang="en-US" altLang="en-US" sz="2100" b="1" u="sng"/>
              <a:t>Src:</a:t>
            </a:r>
            <a:r>
              <a:rPr lang="en-US" altLang="en-US" sz="2100"/>
              <a:t> immediate number, register or memory location.</a:t>
            </a:r>
          </a:p>
          <a:p>
            <a:pPr>
              <a:lnSpc>
                <a:spcPct val="150000"/>
              </a:lnSpc>
            </a:pPr>
            <a:r>
              <a:rPr lang="en-US" altLang="en-US" sz="2100" b="1" u="sng"/>
              <a:t>Des:</a:t>
            </a:r>
            <a:r>
              <a:rPr lang="en-US" altLang="en-US" sz="2100" b="1"/>
              <a:t> </a:t>
            </a:r>
            <a:r>
              <a:rPr lang="en-US" altLang="en-US" sz="2100"/>
              <a:t>register or memory location.</a:t>
            </a:r>
          </a:p>
          <a:p>
            <a:pPr>
              <a:lnSpc>
                <a:spcPct val="150000"/>
              </a:lnSpc>
            </a:pPr>
            <a:r>
              <a:rPr lang="en-US" altLang="en-US" sz="2100"/>
              <a:t>Only flag bits are affected.</a:t>
            </a:r>
          </a:p>
          <a:p>
            <a:pPr>
              <a:lnSpc>
                <a:spcPct val="150000"/>
              </a:lnSpc>
            </a:pPr>
            <a:r>
              <a:rPr lang="en-US" altLang="en-US" sz="2100"/>
              <a:t>Flags are affected, PF, SF and ZF are updated to show results. </a:t>
            </a:r>
          </a:p>
          <a:p>
            <a:pPr>
              <a:lnSpc>
                <a:spcPct val="150000"/>
              </a:lnSpc>
            </a:pPr>
            <a:r>
              <a:rPr lang="en-US" altLang="en-US" sz="2100" noProof="1"/>
              <a:t>Eg: TEST BL,AL</a:t>
            </a:r>
          </a:p>
          <a:p>
            <a:pPr>
              <a:lnSpc>
                <a:spcPct val="150000"/>
              </a:lnSpc>
              <a:buFontTx/>
              <a:buNone/>
            </a:pPr>
            <a:r>
              <a:rPr lang="en-US" altLang="en-US" sz="2100" noProof="1"/>
              <a:t>		TEST CX, BX</a:t>
            </a:r>
          </a:p>
          <a:p>
            <a:pPr>
              <a:lnSpc>
                <a:spcPct val="150000"/>
              </a:lnSpc>
              <a:buFontTx/>
              <a:buNone/>
            </a:pPr>
            <a:endParaRPr lang="en-US" altLang="en-US" sz="2400" noProof="1"/>
          </a:p>
        </p:txBody>
      </p:sp>
      <p:sp>
        <p:nvSpPr>
          <p:cNvPr id="6656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4065FD3E-8ED9-4526-8111-7383842D20D2}" type="slidenum">
              <a:rPr lang="en-US" altLang="en-US" smtClean="0">
                <a:latin typeface="Comic Sans MS" pitchFamily="66" charset="0"/>
              </a:rPr>
              <a:pPr/>
              <a:t>78</a:t>
            </a:fld>
            <a:endParaRPr lang="en-US" altLang="en-US" smtClean="0">
              <a:latin typeface="Times New Roman" pitchFamily="18" charset="0"/>
            </a:endParaRPr>
          </a:p>
        </p:txBody>
      </p:sp>
      <p:sp>
        <p:nvSpPr>
          <p:cNvPr id="139267" name="Rectangle 3"/>
          <p:cNvSpPr>
            <a:spLocks noGrp="1" noChangeArrowheads="1"/>
          </p:cNvSpPr>
          <p:nvPr>
            <p:ph type="body" idx="1"/>
          </p:nvPr>
        </p:nvSpPr>
        <p:spPr/>
        <p:txBody>
          <a:bodyPr/>
          <a:lstStyle/>
          <a:p>
            <a:pPr>
              <a:buFontTx/>
              <a:buNone/>
              <a:defRPr/>
            </a:pPr>
            <a:r>
              <a:rPr lang="en-US" altLang="en-US" b="1" noProof="1" smtClean="0"/>
              <a:t>Shift Instructions</a:t>
            </a:r>
          </a:p>
          <a:p>
            <a:pPr>
              <a:buFontTx/>
              <a:buNone/>
              <a:defRPr/>
            </a:pPr>
            <a:r>
              <a:rPr lang="en-US" b="1" dirty="0" smtClean="0"/>
              <a:t>SAL/SHL Des, Count:</a:t>
            </a:r>
          </a:p>
          <a:p>
            <a:pPr>
              <a:lnSpc>
                <a:spcPct val="150000"/>
              </a:lnSpc>
              <a:defRPr/>
            </a:pPr>
            <a:r>
              <a:rPr lang="en-US" sz="2100" dirty="0"/>
              <a:t>It shift bits of byte or word left, by count</a:t>
            </a:r>
          </a:p>
          <a:p>
            <a:pPr>
              <a:lnSpc>
                <a:spcPct val="150000"/>
              </a:lnSpc>
              <a:defRPr/>
            </a:pPr>
            <a:r>
              <a:rPr lang="en-US" sz="2100" dirty="0"/>
              <a:t>It puts </a:t>
            </a:r>
            <a:r>
              <a:rPr lang="en-US" sz="2100" b="1" dirty="0"/>
              <a:t>zero(s) in LSBs </a:t>
            </a:r>
            <a:r>
              <a:rPr lang="en-US" sz="2100" dirty="0"/>
              <a:t>and </a:t>
            </a:r>
            <a:r>
              <a:rPr lang="en-US" sz="2100" b="1" dirty="0"/>
              <a:t>MSB is shifted into carry flag</a:t>
            </a:r>
            <a:r>
              <a:rPr lang="en-US" sz="2100" dirty="0"/>
              <a:t>.</a:t>
            </a:r>
          </a:p>
          <a:p>
            <a:pPr>
              <a:lnSpc>
                <a:spcPct val="150000"/>
              </a:lnSpc>
              <a:defRPr/>
            </a:pPr>
            <a:r>
              <a:rPr lang="en-US" sz="2100" dirty="0"/>
              <a:t>Des: Register or Memory Location</a:t>
            </a:r>
          </a:p>
          <a:p>
            <a:pPr>
              <a:lnSpc>
                <a:spcPct val="150000"/>
              </a:lnSpc>
              <a:defRPr/>
            </a:pPr>
            <a:r>
              <a:rPr lang="en-US" sz="2100" dirty="0"/>
              <a:t>Bits are shifted ‘count’ no. of types</a:t>
            </a:r>
          </a:p>
          <a:p>
            <a:pPr marL="480343" indent="3289">
              <a:lnSpc>
                <a:spcPct val="150000"/>
              </a:lnSpc>
              <a:buNone/>
              <a:defRPr/>
            </a:pPr>
            <a:r>
              <a:rPr lang="en-US" sz="2100" dirty="0"/>
              <a:t>If count = 1,it is directly specified in the instruction as count</a:t>
            </a:r>
          </a:p>
          <a:p>
            <a:pPr marL="480343" indent="3289">
              <a:lnSpc>
                <a:spcPct val="150000"/>
              </a:lnSpc>
              <a:buNone/>
              <a:defRPr/>
            </a:pPr>
            <a:r>
              <a:rPr lang="en-US" sz="2100" dirty="0"/>
              <a:t>If count &gt; 1, count is put in CL register  &amp; CL gives the count in the instruction.</a:t>
            </a:r>
            <a:endParaRPr lang="en-US" sz="2100" noProof="1"/>
          </a:p>
        </p:txBody>
      </p:sp>
      <p:sp>
        <p:nvSpPr>
          <p:cNvPr id="6758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75EE6735-CDE6-4C5B-B10B-FE59CD881027}" type="slidenum">
              <a:rPr lang="en-US" altLang="en-US" smtClean="0">
                <a:latin typeface="Comic Sans MS" pitchFamily="66" charset="0"/>
              </a:rPr>
              <a:pPr/>
              <a:t>79</a:t>
            </a:fld>
            <a:endParaRPr lang="en-US" altLang="en-US" smtClean="0">
              <a:latin typeface="Times New Roman" pitchFamily="18" charset="0"/>
            </a:endParaRPr>
          </a:p>
        </p:txBody>
      </p:sp>
      <p:sp>
        <p:nvSpPr>
          <p:cNvPr id="68611" name="Rectangle 3"/>
          <p:cNvSpPr>
            <a:spLocks noGrp="1" noChangeArrowheads="1"/>
          </p:cNvSpPr>
          <p:nvPr>
            <p:ph type="body" idx="1"/>
          </p:nvPr>
        </p:nvSpPr>
        <p:spPr/>
        <p:txBody>
          <a:bodyPr/>
          <a:lstStyle/>
          <a:p>
            <a:pPr marL="59220" indent="3289">
              <a:buNone/>
            </a:pPr>
            <a:r>
              <a:rPr lang="en-US" altLang="en-US" sz="2100" noProof="1"/>
              <a:t>Eg: Count = 1	;SAL BL,1</a:t>
            </a:r>
          </a:p>
          <a:p>
            <a:pPr marL="59220" indent="3289">
              <a:buNone/>
            </a:pPr>
            <a:r>
              <a:rPr lang="en-US" altLang="en-US" sz="2100" noProof="1"/>
              <a:t>Assume before operation BL=0011 0011 &amp; CF=1</a:t>
            </a:r>
          </a:p>
          <a:p>
            <a:pPr marL="59220" indent="3289">
              <a:buNone/>
            </a:pPr>
            <a:r>
              <a:rPr lang="en-US" altLang="en-US" sz="2100" noProof="1"/>
              <a:t>       Carry		           Destination</a:t>
            </a:r>
          </a:p>
          <a:p>
            <a:pPr marL="59220" indent="3289">
              <a:buNone/>
            </a:pPr>
            <a:endParaRPr lang="en-US" altLang="en-US" sz="2100" noProof="1"/>
          </a:p>
          <a:p>
            <a:pPr marL="59220" indent="3289">
              <a:buNone/>
            </a:pPr>
            <a:endParaRPr lang="en-US" altLang="en-US" sz="2100" noProof="1"/>
          </a:p>
          <a:p>
            <a:pPr marL="59220" indent="3289">
              <a:buNone/>
            </a:pPr>
            <a:endParaRPr lang="en-US" altLang="en-US" sz="2100" noProof="1"/>
          </a:p>
          <a:p>
            <a:pPr marL="59220" indent="3289">
              <a:buNone/>
            </a:pPr>
            <a:r>
              <a:rPr lang="en-US" altLang="en-US" sz="2100" noProof="1"/>
              <a:t>After operation BL=0110 0110 &amp; CF=0</a:t>
            </a:r>
          </a:p>
          <a:p>
            <a:pPr marL="59220" indent="3289">
              <a:buNone/>
            </a:pPr>
            <a:r>
              <a:rPr lang="en-US" altLang="en-US" sz="2100" noProof="1"/>
              <a:t>       Carry		           Destination</a:t>
            </a:r>
          </a:p>
          <a:p>
            <a:pPr marL="59220" indent="3289">
              <a:buNone/>
            </a:pPr>
            <a:endParaRPr lang="en-US" altLang="en-US" sz="2100" noProof="1"/>
          </a:p>
          <a:p>
            <a:pPr marL="59220" indent="3289">
              <a:buNone/>
            </a:pPr>
            <a:endParaRPr lang="en-US" altLang="en-US" sz="2100" noProof="1"/>
          </a:p>
          <a:p>
            <a:pPr marL="59220" indent="3289">
              <a:buNone/>
            </a:pPr>
            <a:endParaRPr lang="en-US" altLang="en-US" sz="2100" noProof="1"/>
          </a:p>
          <a:p>
            <a:pPr marL="59220" indent="3289">
              <a:buNone/>
            </a:pPr>
            <a:r>
              <a:rPr lang="en-US" altLang="en-US" sz="2100" noProof="1"/>
              <a:t>Eg: Count &gt;1</a:t>
            </a:r>
          </a:p>
          <a:p>
            <a:pPr marL="59220" indent="3289">
              <a:buNone/>
            </a:pPr>
            <a:r>
              <a:rPr lang="en-US" altLang="en-US" sz="2100" noProof="1"/>
              <a:t>	MOV CL, 05H</a:t>
            </a:r>
          </a:p>
          <a:p>
            <a:pPr marL="59220" indent="3289">
              <a:buNone/>
            </a:pPr>
            <a:r>
              <a:rPr lang="en-US" altLang="en-US" sz="2100" noProof="1"/>
              <a:t>	SAL BL,CL</a:t>
            </a:r>
          </a:p>
          <a:p>
            <a:pPr marL="59220" indent="3289">
              <a:buNone/>
            </a:pPr>
            <a:endParaRPr lang="en-US" altLang="en-US" sz="2100" noProof="1"/>
          </a:p>
        </p:txBody>
      </p:sp>
      <p:sp>
        <p:nvSpPr>
          <p:cNvPr id="6861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5" name="Table 4"/>
          <p:cNvGraphicFramePr>
            <a:graphicFrameLocks noGrp="1"/>
          </p:cNvGraphicFramePr>
          <p:nvPr/>
        </p:nvGraphicFramePr>
        <p:xfrm>
          <a:off x="1587342" y="2704256"/>
          <a:ext cx="7487922" cy="590973"/>
        </p:xfrm>
        <a:graphic>
          <a:graphicData uri="http://schemas.openxmlformats.org/drawingml/2006/table">
            <a:tbl>
              <a:tblPr firstRow="1" bandRow="1">
                <a:tableStyleId>{5C22544A-7EE6-4342-B048-85BDC9FD1C3A}</a:tableStyleId>
              </a:tblPr>
              <a:tblGrid>
                <a:gridCol w="575994">
                  <a:extLst>
                    <a:ext uri="{9D8B030D-6E8A-4147-A177-3AD203B41FA5}">
                      <a16:colId xmlns:a16="http://schemas.microsoft.com/office/drawing/2014/main" val="20000"/>
                    </a:ext>
                  </a:extLst>
                </a:gridCol>
                <a:gridCol w="575994">
                  <a:extLst>
                    <a:ext uri="{9D8B030D-6E8A-4147-A177-3AD203B41FA5}">
                      <a16:colId xmlns:a16="http://schemas.microsoft.com/office/drawing/2014/main" val="20001"/>
                    </a:ext>
                  </a:extLst>
                </a:gridCol>
                <a:gridCol w="575994">
                  <a:extLst>
                    <a:ext uri="{9D8B030D-6E8A-4147-A177-3AD203B41FA5}">
                      <a16:colId xmlns:a16="http://schemas.microsoft.com/office/drawing/2014/main" val="20002"/>
                    </a:ext>
                  </a:extLst>
                </a:gridCol>
                <a:gridCol w="575994">
                  <a:extLst>
                    <a:ext uri="{9D8B030D-6E8A-4147-A177-3AD203B41FA5}">
                      <a16:colId xmlns:a16="http://schemas.microsoft.com/office/drawing/2014/main" val="20003"/>
                    </a:ext>
                  </a:extLst>
                </a:gridCol>
                <a:gridCol w="575994">
                  <a:extLst>
                    <a:ext uri="{9D8B030D-6E8A-4147-A177-3AD203B41FA5}">
                      <a16:colId xmlns:a16="http://schemas.microsoft.com/office/drawing/2014/main" val="20004"/>
                    </a:ext>
                  </a:extLst>
                </a:gridCol>
                <a:gridCol w="575994">
                  <a:extLst>
                    <a:ext uri="{9D8B030D-6E8A-4147-A177-3AD203B41FA5}">
                      <a16:colId xmlns:a16="http://schemas.microsoft.com/office/drawing/2014/main" val="20005"/>
                    </a:ext>
                  </a:extLst>
                </a:gridCol>
                <a:gridCol w="575994">
                  <a:extLst>
                    <a:ext uri="{9D8B030D-6E8A-4147-A177-3AD203B41FA5}">
                      <a16:colId xmlns:a16="http://schemas.microsoft.com/office/drawing/2014/main" val="20006"/>
                    </a:ext>
                  </a:extLst>
                </a:gridCol>
                <a:gridCol w="575994">
                  <a:extLst>
                    <a:ext uri="{9D8B030D-6E8A-4147-A177-3AD203B41FA5}">
                      <a16:colId xmlns:a16="http://schemas.microsoft.com/office/drawing/2014/main" val="20007"/>
                    </a:ext>
                  </a:extLst>
                </a:gridCol>
                <a:gridCol w="575994">
                  <a:extLst>
                    <a:ext uri="{9D8B030D-6E8A-4147-A177-3AD203B41FA5}">
                      <a16:colId xmlns:a16="http://schemas.microsoft.com/office/drawing/2014/main" val="20008"/>
                    </a:ext>
                  </a:extLst>
                </a:gridCol>
                <a:gridCol w="575994">
                  <a:extLst>
                    <a:ext uri="{9D8B030D-6E8A-4147-A177-3AD203B41FA5}">
                      <a16:colId xmlns:a16="http://schemas.microsoft.com/office/drawing/2014/main" val="20009"/>
                    </a:ext>
                  </a:extLst>
                </a:gridCol>
                <a:gridCol w="575994">
                  <a:extLst>
                    <a:ext uri="{9D8B030D-6E8A-4147-A177-3AD203B41FA5}">
                      <a16:colId xmlns:a16="http://schemas.microsoft.com/office/drawing/2014/main" val="20010"/>
                    </a:ext>
                  </a:extLst>
                </a:gridCol>
                <a:gridCol w="575994">
                  <a:extLst>
                    <a:ext uri="{9D8B030D-6E8A-4147-A177-3AD203B41FA5}">
                      <a16:colId xmlns:a16="http://schemas.microsoft.com/office/drawing/2014/main" val="20011"/>
                    </a:ext>
                  </a:extLst>
                </a:gridCol>
                <a:gridCol w="575994">
                  <a:extLst>
                    <a:ext uri="{9D8B030D-6E8A-4147-A177-3AD203B41FA5}">
                      <a16:colId xmlns:a16="http://schemas.microsoft.com/office/drawing/2014/main" val="20012"/>
                    </a:ext>
                  </a:extLst>
                </a:gridCol>
              </a:tblGrid>
              <a:tr h="590973">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noFill/>
                  </a:tcPr>
                </a:tc>
                <a:tc>
                  <a:txBody>
                    <a:bodyPr/>
                    <a:lstStyle/>
                    <a:p>
                      <a:endParaRPr lang="en-US" sz="1800" dirty="0">
                        <a:solidFill>
                          <a:schemeClr val="tx1"/>
                        </a:solidFill>
                      </a:endParaRPr>
                    </a:p>
                  </a:txBody>
                  <a:tcPr marL="100584" marR="100584" marT="48796" marB="48796">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0</a:t>
                      </a:r>
                    </a:p>
                    <a:p>
                      <a:r>
                        <a:rPr lang="en-US" sz="1300" dirty="0" smtClean="0">
                          <a:solidFill>
                            <a:schemeClr val="tx1"/>
                          </a:solidFill>
                        </a:rPr>
                        <a:t>MSB</a:t>
                      </a:r>
                      <a:endParaRPr lang="en-US" sz="13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p>
                    <a:p>
                      <a:r>
                        <a:rPr lang="en-US" sz="1100" dirty="0" smtClean="0">
                          <a:solidFill>
                            <a:schemeClr val="tx1"/>
                          </a:solidFill>
                        </a:rPr>
                        <a:t>LSB</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pSp>
        <p:nvGrpSpPr>
          <p:cNvPr id="68645" name="Group 11"/>
          <p:cNvGrpSpPr>
            <a:grpSpLocks/>
          </p:cNvGrpSpPr>
          <p:nvPr/>
        </p:nvGrpSpPr>
        <p:grpSpPr bwMode="auto">
          <a:xfrm>
            <a:off x="2346962" y="2308016"/>
            <a:ext cx="6124099" cy="597746"/>
            <a:chOff x="2133600" y="5354320"/>
            <a:chExt cx="5567680" cy="560388"/>
          </a:xfrm>
        </p:grpSpPr>
        <p:cxnSp>
          <p:nvCxnSpPr>
            <p:cNvPr id="68679" name="Straight Arrow Connector 6"/>
            <p:cNvCxnSpPr>
              <a:cxnSpLocks noChangeShapeType="1"/>
            </p:cNvCxnSpPr>
            <p:nvPr/>
          </p:nvCxnSpPr>
          <p:spPr bwMode="auto">
            <a:xfrm rot="10800000">
              <a:off x="7213600" y="5913120"/>
              <a:ext cx="48768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68680" name="Straight Arrow Connector 7"/>
            <p:cNvCxnSpPr>
              <a:cxnSpLocks noChangeShapeType="1"/>
            </p:cNvCxnSpPr>
            <p:nvPr/>
          </p:nvCxnSpPr>
          <p:spPr bwMode="auto">
            <a:xfrm rot="10800000">
              <a:off x="2133600" y="5902960"/>
              <a:ext cx="64008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68681" name="Curved Down Arrow 8"/>
            <p:cNvSpPr>
              <a:spLocks noChangeArrowheads="1"/>
            </p:cNvSpPr>
            <p:nvPr/>
          </p:nvSpPr>
          <p:spPr bwMode="auto">
            <a:xfrm flipH="1">
              <a:off x="6421120" y="5364480"/>
              <a:ext cx="508000"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68682" name="Curved Down Arrow 9"/>
            <p:cNvSpPr>
              <a:spLocks noChangeArrowheads="1"/>
            </p:cNvSpPr>
            <p:nvPr/>
          </p:nvSpPr>
          <p:spPr bwMode="auto">
            <a:xfrm flipH="1">
              <a:off x="5760720" y="5354320"/>
              <a:ext cx="508000"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68683" name="Curved Down Arrow 10"/>
            <p:cNvSpPr>
              <a:spLocks noChangeArrowheads="1"/>
            </p:cNvSpPr>
            <p:nvPr/>
          </p:nvSpPr>
          <p:spPr bwMode="auto">
            <a:xfrm flipH="1">
              <a:off x="3271520" y="5384800"/>
              <a:ext cx="508000" cy="274320"/>
            </a:xfrm>
            <a:prstGeom prst="curvedDownArrow">
              <a:avLst>
                <a:gd name="adj1" fmla="val 25000"/>
                <a:gd name="adj2" fmla="val 50000"/>
                <a:gd name="adj3" fmla="val 25000"/>
              </a:avLst>
            </a:prstGeom>
            <a:solidFill>
              <a:schemeClr val="tx2"/>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grpSp>
      <p:graphicFrame>
        <p:nvGraphicFramePr>
          <p:cNvPr id="13" name="Table 12"/>
          <p:cNvGraphicFramePr>
            <a:graphicFrameLocks noGrp="1"/>
          </p:cNvGraphicFramePr>
          <p:nvPr/>
        </p:nvGraphicFramePr>
        <p:xfrm>
          <a:off x="1597820" y="4534747"/>
          <a:ext cx="7487922" cy="590973"/>
        </p:xfrm>
        <a:graphic>
          <a:graphicData uri="http://schemas.openxmlformats.org/drawingml/2006/table">
            <a:tbl>
              <a:tblPr firstRow="1" bandRow="1">
                <a:tableStyleId>{5C22544A-7EE6-4342-B048-85BDC9FD1C3A}</a:tableStyleId>
              </a:tblPr>
              <a:tblGrid>
                <a:gridCol w="575994">
                  <a:extLst>
                    <a:ext uri="{9D8B030D-6E8A-4147-A177-3AD203B41FA5}">
                      <a16:colId xmlns:a16="http://schemas.microsoft.com/office/drawing/2014/main" val="20000"/>
                    </a:ext>
                  </a:extLst>
                </a:gridCol>
                <a:gridCol w="575994">
                  <a:extLst>
                    <a:ext uri="{9D8B030D-6E8A-4147-A177-3AD203B41FA5}">
                      <a16:colId xmlns:a16="http://schemas.microsoft.com/office/drawing/2014/main" val="20001"/>
                    </a:ext>
                  </a:extLst>
                </a:gridCol>
                <a:gridCol w="575994">
                  <a:extLst>
                    <a:ext uri="{9D8B030D-6E8A-4147-A177-3AD203B41FA5}">
                      <a16:colId xmlns:a16="http://schemas.microsoft.com/office/drawing/2014/main" val="20002"/>
                    </a:ext>
                  </a:extLst>
                </a:gridCol>
                <a:gridCol w="575994">
                  <a:extLst>
                    <a:ext uri="{9D8B030D-6E8A-4147-A177-3AD203B41FA5}">
                      <a16:colId xmlns:a16="http://schemas.microsoft.com/office/drawing/2014/main" val="20003"/>
                    </a:ext>
                  </a:extLst>
                </a:gridCol>
                <a:gridCol w="575994">
                  <a:extLst>
                    <a:ext uri="{9D8B030D-6E8A-4147-A177-3AD203B41FA5}">
                      <a16:colId xmlns:a16="http://schemas.microsoft.com/office/drawing/2014/main" val="20004"/>
                    </a:ext>
                  </a:extLst>
                </a:gridCol>
                <a:gridCol w="575994">
                  <a:extLst>
                    <a:ext uri="{9D8B030D-6E8A-4147-A177-3AD203B41FA5}">
                      <a16:colId xmlns:a16="http://schemas.microsoft.com/office/drawing/2014/main" val="20005"/>
                    </a:ext>
                  </a:extLst>
                </a:gridCol>
                <a:gridCol w="575994">
                  <a:extLst>
                    <a:ext uri="{9D8B030D-6E8A-4147-A177-3AD203B41FA5}">
                      <a16:colId xmlns:a16="http://schemas.microsoft.com/office/drawing/2014/main" val="20006"/>
                    </a:ext>
                  </a:extLst>
                </a:gridCol>
                <a:gridCol w="575994">
                  <a:extLst>
                    <a:ext uri="{9D8B030D-6E8A-4147-A177-3AD203B41FA5}">
                      <a16:colId xmlns:a16="http://schemas.microsoft.com/office/drawing/2014/main" val="20007"/>
                    </a:ext>
                  </a:extLst>
                </a:gridCol>
                <a:gridCol w="575994">
                  <a:extLst>
                    <a:ext uri="{9D8B030D-6E8A-4147-A177-3AD203B41FA5}">
                      <a16:colId xmlns:a16="http://schemas.microsoft.com/office/drawing/2014/main" val="20008"/>
                    </a:ext>
                  </a:extLst>
                </a:gridCol>
                <a:gridCol w="575994">
                  <a:extLst>
                    <a:ext uri="{9D8B030D-6E8A-4147-A177-3AD203B41FA5}">
                      <a16:colId xmlns:a16="http://schemas.microsoft.com/office/drawing/2014/main" val="20009"/>
                    </a:ext>
                  </a:extLst>
                </a:gridCol>
                <a:gridCol w="575994">
                  <a:extLst>
                    <a:ext uri="{9D8B030D-6E8A-4147-A177-3AD203B41FA5}">
                      <a16:colId xmlns:a16="http://schemas.microsoft.com/office/drawing/2014/main" val="20010"/>
                    </a:ext>
                  </a:extLst>
                </a:gridCol>
                <a:gridCol w="575994">
                  <a:extLst>
                    <a:ext uri="{9D8B030D-6E8A-4147-A177-3AD203B41FA5}">
                      <a16:colId xmlns:a16="http://schemas.microsoft.com/office/drawing/2014/main" val="20011"/>
                    </a:ext>
                  </a:extLst>
                </a:gridCol>
                <a:gridCol w="575994">
                  <a:extLst>
                    <a:ext uri="{9D8B030D-6E8A-4147-A177-3AD203B41FA5}">
                      <a16:colId xmlns:a16="http://schemas.microsoft.com/office/drawing/2014/main" val="20012"/>
                    </a:ext>
                  </a:extLst>
                </a:gridCol>
              </a:tblGrid>
              <a:tr h="590973">
                <a:tc>
                  <a:txBody>
                    <a:bodyPr/>
                    <a:lstStyle/>
                    <a:p>
                      <a:r>
                        <a:rPr lang="en-US" sz="2100" dirty="0" smtClean="0">
                          <a:solidFill>
                            <a:schemeClr val="tx1"/>
                          </a:solidFill>
                        </a:rPr>
                        <a:t>0</a:t>
                      </a:r>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noFill/>
                  </a:tcPr>
                </a:tc>
                <a:tc>
                  <a:txBody>
                    <a:bodyPr/>
                    <a:lstStyle/>
                    <a:p>
                      <a:endParaRPr lang="en-US" sz="1800" dirty="0">
                        <a:solidFill>
                          <a:schemeClr val="tx1"/>
                        </a:solidFill>
                      </a:endParaRPr>
                    </a:p>
                  </a:txBody>
                  <a:tcPr marL="100584" marR="100584" marT="48796" marB="48796">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100" b="1" dirty="0" smtClean="0">
                          <a:solidFill>
                            <a:schemeClr val="tx1"/>
                          </a:solidFill>
                        </a:rPr>
                        <a:t>0</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4" marR="100584"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68678" name="Straight Arrow Connector 15"/>
          <p:cNvCxnSpPr>
            <a:cxnSpLocks noChangeShapeType="1"/>
          </p:cNvCxnSpPr>
          <p:nvPr/>
        </p:nvCxnSpPr>
        <p:spPr bwMode="auto">
          <a:xfrm rot="10800000">
            <a:off x="2357438" y="4724401"/>
            <a:ext cx="705485"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511B43DC-38D3-4B79-9887-9C0DF4616595}" type="slidenum">
              <a:rPr lang="en-US" altLang="en-US" smtClean="0">
                <a:latin typeface="Comic Sans MS" pitchFamily="66" charset="0"/>
              </a:rPr>
              <a:pPr/>
              <a:t>8</a:t>
            </a:fld>
            <a:endParaRPr lang="en-US" altLang="en-US" smtClean="0">
              <a:latin typeface="Times New Roman" pitchFamily="18" charset="0"/>
            </a:endParaRPr>
          </a:p>
        </p:txBody>
      </p:sp>
      <p:sp>
        <p:nvSpPr>
          <p:cNvPr id="13315" name="Rectangle 3"/>
          <p:cNvSpPr>
            <a:spLocks noGrp="1" noChangeArrowheads="1"/>
          </p:cNvSpPr>
          <p:nvPr>
            <p:ph type="body" idx="1"/>
          </p:nvPr>
        </p:nvSpPr>
        <p:spPr>
          <a:xfrm>
            <a:off x="754380" y="1137921"/>
            <a:ext cx="8823802" cy="5445760"/>
          </a:xfrm>
        </p:spPr>
        <p:txBody>
          <a:bodyPr/>
          <a:lstStyle/>
          <a:p>
            <a:pPr>
              <a:buFontTx/>
              <a:buNone/>
              <a:defRPr/>
            </a:pPr>
            <a:r>
              <a:rPr lang="en-US" sz="2100" b="1" dirty="0"/>
              <a:t>General Purpose Byte or Word Transfer Instruction</a:t>
            </a:r>
          </a:p>
          <a:p>
            <a:pPr marL="473762" indent="-473762">
              <a:buSzPct val="100000"/>
              <a:buFont typeface="+mj-lt"/>
              <a:buAutoNum type="arabicPeriod"/>
              <a:defRPr/>
            </a:pPr>
            <a:r>
              <a:rPr lang="en-US" sz="2100" b="1" dirty="0"/>
              <a:t>MOV memory, accumulator:</a:t>
            </a:r>
          </a:p>
          <a:p>
            <a:pPr>
              <a:defRPr/>
            </a:pPr>
            <a:endParaRPr lang="en-US" sz="1800" dirty="0"/>
          </a:p>
          <a:p>
            <a:pPr marL="820861">
              <a:defRPr/>
            </a:pPr>
            <a:r>
              <a:rPr lang="en-US" sz="1800" dirty="0"/>
              <a:t>Copies the contents of accumulator to memory location specified in the instruction.</a:t>
            </a:r>
          </a:p>
          <a:p>
            <a:pPr marL="820861">
              <a:defRPr/>
            </a:pPr>
            <a:endParaRPr lang="en-US" sz="1800" dirty="0"/>
          </a:p>
          <a:p>
            <a:pPr marL="820861">
              <a:defRPr/>
            </a:pPr>
            <a:r>
              <a:rPr lang="en-US" sz="1800" dirty="0"/>
              <a:t>E.g.:  </a:t>
            </a:r>
            <a:r>
              <a:rPr lang="en-US" sz="1700" dirty="0"/>
              <a:t>MOV [SI], AL</a:t>
            </a:r>
          </a:p>
          <a:p>
            <a:pPr>
              <a:buFontTx/>
              <a:buNone/>
              <a:defRPr/>
            </a:pPr>
            <a:endParaRPr lang="en-US" altLang="en-US" sz="1700" noProof="1"/>
          </a:p>
          <a:p>
            <a:pPr marL="473762" indent="-473762">
              <a:buSzPct val="100000"/>
              <a:buFont typeface="+mj-lt"/>
              <a:buAutoNum type="arabicPeriod" startAt="2"/>
              <a:defRPr/>
            </a:pPr>
            <a:r>
              <a:rPr lang="en-US" sz="2100" b="1" dirty="0"/>
              <a:t>MOV accumulator, memory:</a:t>
            </a:r>
          </a:p>
          <a:p>
            <a:pPr>
              <a:defRPr/>
            </a:pPr>
            <a:endParaRPr lang="en-US" sz="1800" dirty="0"/>
          </a:p>
          <a:p>
            <a:pPr marL="891596">
              <a:defRPr/>
            </a:pPr>
            <a:r>
              <a:rPr lang="en-US" sz="1800" dirty="0"/>
              <a:t>Copies the contents of memory location specified in the instruction to accumulator</a:t>
            </a:r>
          </a:p>
          <a:p>
            <a:pPr marL="891596">
              <a:defRPr/>
            </a:pPr>
            <a:endParaRPr lang="en-US" sz="1800" dirty="0"/>
          </a:p>
          <a:p>
            <a:pPr marL="891596">
              <a:defRPr/>
            </a:pPr>
            <a:r>
              <a:rPr lang="en-US" sz="1800" dirty="0"/>
              <a:t>E.g.:  </a:t>
            </a:r>
            <a:r>
              <a:rPr lang="en-US" sz="1700" dirty="0"/>
              <a:t>MOV AX, TEMP_RESULT; TEMP_RESULT		Memory location</a:t>
            </a:r>
          </a:p>
          <a:p>
            <a:pPr>
              <a:buFontTx/>
              <a:buNone/>
              <a:defRPr/>
            </a:pPr>
            <a:r>
              <a:rPr lang="en-US" sz="1700" dirty="0"/>
              <a:t>	</a:t>
            </a:r>
            <a:endParaRPr lang="en-US" altLang="en-US" sz="1800" noProof="1"/>
          </a:p>
          <a:p>
            <a:pPr>
              <a:buFontTx/>
              <a:buNone/>
              <a:defRPr/>
            </a:pPr>
            <a:endParaRPr lang="en-US" altLang="en-US" sz="1800" noProof="1"/>
          </a:p>
        </p:txBody>
      </p:sp>
      <p:sp>
        <p:nvSpPr>
          <p:cNvPr id="1126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11269" name="Straight Arrow Connector 5"/>
          <p:cNvCxnSpPr>
            <a:cxnSpLocks noChangeShapeType="1"/>
          </p:cNvCxnSpPr>
          <p:nvPr/>
        </p:nvCxnSpPr>
        <p:spPr bwMode="auto">
          <a:xfrm rot="10800000">
            <a:off x="7020912" y="5652530"/>
            <a:ext cx="537845"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48307BEC-D67D-4237-A6CA-24CEE4DF6A9E}" type="slidenum">
              <a:rPr lang="en-US" altLang="en-US" smtClean="0">
                <a:latin typeface="Comic Sans MS" pitchFamily="66" charset="0"/>
              </a:rPr>
              <a:pPr/>
              <a:t>80</a:t>
            </a:fld>
            <a:endParaRPr lang="en-US" altLang="en-US" smtClean="0">
              <a:latin typeface="Times New Roman" pitchFamily="18" charset="0"/>
            </a:endParaRPr>
          </a:p>
        </p:txBody>
      </p:sp>
      <p:sp>
        <p:nvSpPr>
          <p:cNvPr id="139267" name="Rectangle 3"/>
          <p:cNvSpPr>
            <a:spLocks noGrp="1" noChangeArrowheads="1"/>
          </p:cNvSpPr>
          <p:nvPr>
            <p:ph type="body" idx="1"/>
          </p:nvPr>
        </p:nvSpPr>
        <p:spPr/>
        <p:txBody>
          <a:bodyPr/>
          <a:lstStyle/>
          <a:p>
            <a:pPr>
              <a:buFontTx/>
              <a:buNone/>
              <a:defRPr/>
            </a:pPr>
            <a:r>
              <a:rPr lang="en-US" b="1" dirty="0" smtClean="0"/>
              <a:t>SHR Des, Count:</a:t>
            </a:r>
          </a:p>
          <a:p>
            <a:pPr>
              <a:lnSpc>
                <a:spcPct val="150000"/>
              </a:lnSpc>
              <a:defRPr/>
            </a:pPr>
            <a:r>
              <a:rPr lang="en-US" sz="2100" dirty="0"/>
              <a:t>It shift bits of byte or word right, by count</a:t>
            </a:r>
          </a:p>
          <a:p>
            <a:pPr>
              <a:lnSpc>
                <a:spcPct val="150000"/>
              </a:lnSpc>
              <a:defRPr/>
            </a:pPr>
            <a:r>
              <a:rPr lang="en-US" sz="2100" dirty="0"/>
              <a:t>It puts </a:t>
            </a:r>
            <a:r>
              <a:rPr lang="en-US" sz="2100" b="1" dirty="0"/>
              <a:t>zero(s) in MSBs </a:t>
            </a:r>
            <a:r>
              <a:rPr lang="en-US" sz="2100" dirty="0"/>
              <a:t>and </a:t>
            </a:r>
            <a:r>
              <a:rPr lang="en-US" sz="2100" b="1" dirty="0"/>
              <a:t>LSB is shifted into carry flag</a:t>
            </a:r>
            <a:r>
              <a:rPr lang="en-US" sz="2100" dirty="0"/>
              <a:t>.</a:t>
            </a:r>
          </a:p>
          <a:p>
            <a:pPr>
              <a:lnSpc>
                <a:spcPct val="150000"/>
              </a:lnSpc>
              <a:defRPr/>
            </a:pPr>
            <a:r>
              <a:rPr lang="en-US" sz="2100" dirty="0"/>
              <a:t>Des: Register or Memory Location</a:t>
            </a:r>
          </a:p>
          <a:p>
            <a:pPr>
              <a:lnSpc>
                <a:spcPct val="150000"/>
              </a:lnSpc>
              <a:defRPr/>
            </a:pPr>
            <a:r>
              <a:rPr lang="en-US" sz="2100" dirty="0"/>
              <a:t>Bits are shifted ‘count’ no. of types</a:t>
            </a:r>
          </a:p>
          <a:p>
            <a:pPr marL="480343" indent="3289">
              <a:lnSpc>
                <a:spcPct val="150000"/>
              </a:lnSpc>
              <a:buNone/>
              <a:defRPr/>
            </a:pPr>
            <a:r>
              <a:rPr lang="en-US" sz="2100" dirty="0"/>
              <a:t>If count = 1,it is directly specified in the instruction as count</a:t>
            </a:r>
          </a:p>
          <a:p>
            <a:pPr marL="480343" indent="3289">
              <a:lnSpc>
                <a:spcPct val="150000"/>
              </a:lnSpc>
              <a:buNone/>
              <a:defRPr/>
            </a:pPr>
            <a:r>
              <a:rPr lang="en-US" sz="2100" dirty="0"/>
              <a:t>If count &gt; 1, count is put in CL register  &amp; CL gives the count in the instruction.</a:t>
            </a:r>
            <a:endParaRPr lang="en-US" sz="2100" noProof="1"/>
          </a:p>
        </p:txBody>
      </p:sp>
      <p:sp>
        <p:nvSpPr>
          <p:cNvPr id="6963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977B575D-9B07-442D-A621-49892B8FEA4E}" type="slidenum">
              <a:rPr lang="en-US" altLang="en-US" smtClean="0">
                <a:latin typeface="Comic Sans MS" pitchFamily="66" charset="0"/>
              </a:rPr>
              <a:pPr/>
              <a:t>81</a:t>
            </a:fld>
            <a:endParaRPr lang="en-US" altLang="en-US" smtClean="0">
              <a:latin typeface="Times New Roman" pitchFamily="18" charset="0"/>
            </a:endParaRPr>
          </a:p>
        </p:txBody>
      </p:sp>
      <p:sp>
        <p:nvSpPr>
          <p:cNvPr id="70659" name="Rectangle 3"/>
          <p:cNvSpPr>
            <a:spLocks noGrp="1" noChangeArrowheads="1"/>
          </p:cNvSpPr>
          <p:nvPr>
            <p:ph type="body" idx="1"/>
          </p:nvPr>
        </p:nvSpPr>
        <p:spPr/>
        <p:txBody>
          <a:bodyPr/>
          <a:lstStyle/>
          <a:p>
            <a:pPr marL="59220" indent="3289">
              <a:buNone/>
            </a:pPr>
            <a:r>
              <a:rPr lang="en-US" altLang="en-US" sz="2100" noProof="1"/>
              <a:t>Eg: Count = 1	;SHR BL,1</a:t>
            </a:r>
          </a:p>
          <a:p>
            <a:pPr marL="59220" indent="3289">
              <a:buNone/>
            </a:pPr>
            <a:r>
              <a:rPr lang="en-US" altLang="en-US" sz="2100" noProof="1"/>
              <a:t>Assume before operation BL=0011 0011 &amp; CF=0</a:t>
            </a:r>
          </a:p>
          <a:p>
            <a:pPr marL="59220" indent="3289">
              <a:buNone/>
            </a:pPr>
            <a:r>
              <a:rPr lang="en-US" altLang="en-US" sz="2100" noProof="1"/>
              <a:t>       	          		 Destination			Carry</a:t>
            </a:r>
          </a:p>
          <a:p>
            <a:pPr marL="59220" indent="3289">
              <a:buNone/>
            </a:pPr>
            <a:endParaRPr lang="en-US" altLang="en-US" sz="2100" noProof="1"/>
          </a:p>
          <a:p>
            <a:pPr marL="59220" indent="3289">
              <a:buNone/>
            </a:pPr>
            <a:endParaRPr lang="en-US" altLang="en-US" sz="2100" noProof="1"/>
          </a:p>
          <a:p>
            <a:pPr marL="59220" indent="3289">
              <a:buNone/>
            </a:pPr>
            <a:endParaRPr lang="en-US" altLang="en-US" sz="2100" noProof="1"/>
          </a:p>
          <a:p>
            <a:pPr marL="59220" indent="3289">
              <a:buNone/>
            </a:pPr>
            <a:r>
              <a:rPr lang="en-US" altLang="en-US" sz="2100" noProof="1"/>
              <a:t>After operation BL=0001 1001 &amp; CF=1</a:t>
            </a:r>
          </a:p>
          <a:p>
            <a:pPr marL="59220" indent="3289">
              <a:buNone/>
            </a:pPr>
            <a:r>
              <a:rPr lang="en-US" altLang="en-US" sz="2100" noProof="1"/>
              <a:t>		           	Destination			Carry</a:t>
            </a:r>
          </a:p>
          <a:p>
            <a:pPr marL="59220" indent="3289">
              <a:buNone/>
            </a:pPr>
            <a:endParaRPr lang="en-US" altLang="en-US" sz="2100" noProof="1"/>
          </a:p>
          <a:p>
            <a:pPr marL="59220" indent="3289">
              <a:buNone/>
            </a:pPr>
            <a:endParaRPr lang="en-US" altLang="en-US" sz="2100" noProof="1"/>
          </a:p>
          <a:p>
            <a:pPr marL="59220" indent="3289">
              <a:buNone/>
            </a:pPr>
            <a:endParaRPr lang="en-US" altLang="en-US" sz="2100" noProof="1"/>
          </a:p>
          <a:p>
            <a:pPr marL="59220" indent="3289">
              <a:buNone/>
            </a:pPr>
            <a:r>
              <a:rPr lang="en-US" altLang="en-US" sz="2100" noProof="1"/>
              <a:t>Eg: Count &gt;1</a:t>
            </a:r>
          </a:p>
          <a:p>
            <a:pPr marL="59220" indent="3289">
              <a:buNone/>
            </a:pPr>
            <a:r>
              <a:rPr lang="en-US" altLang="en-US" sz="2100" noProof="1"/>
              <a:t>	MOV CL, 05H</a:t>
            </a:r>
          </a:p>
          <a:p>
            <a:pPr marL="59220" indent="3289">
              <a:buNone/>
            </a:pPr>
            <a:r>
              <a:rPr lang="en-US" altLang="en-US" sz="2100" noProof="1"/>
              <a:t>	SHR BL,CL</a:t>
            </a:r>
          </a:p>
          <a:p>
            <a:pPr marL="59220" indent="3289">
              <a:buNone/>
            </a:pPr>
            <a:endParaRPr lang="en-US" altLang="en-US" sz="2100" noProof="1"/>
          </a:p>
        </p:txBody>
      </p:sp>
      <p:sp>
        <p:nvSpPr>
          <p:cNvPr id="7066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5" name="Table 4"/>
          <p:cNvGraphicFramePr>
            <a:graphicFrameLocks noGrp="1"/>
          </p:cNvGraphicFramePr>
          <p:nvPr/>
        </p:nvGraphicFramePr>
        <p:xfrm>
          <a:off x="1229361" y="2704255"/>
          <a:ext cx="7487928" cy="748453"/>
        </p:xfrm>
        <a:graphic>
          <a:graphicData uri="http://schemas.openxmlformats.org/drawingml/2006/table">
            <a:tbl>
              <a:tblPr firstRow="1" bandRow="1">
                <a:tableStyleId>{5C22544A-7EE6-4342-B048-85BDC9FD1C3A}</a:tableStyleId>
              </a:tblPr>
              <a:tblGrid>
                <a:gridCol w="534852">
                  <a:extLst>
                    <a:ext uri="{9D8B030D-6E8A-4147-A177-3AD203B41FA5}">
                      <a16:colId xmlns:a16="http://schemas.microsoft.com/office/drawing/2014/main" val="20000"/>
                    </a:ext>
                  </a:extLst>
                </a:gridCol>
                <a:gridCol w="534852">
                  <a:extLst>
                    <a:ext uri="{9D8B030D-6E8A-4147-A177-3AD203B41FA5}">
                      <a16:colId xmlns:a16="http://schemas.microsoft.com/office/drawing/2014/main" val="20001"/>
                    </a:ext>
                  </a:extLst>
                </a:gridCol>
                <a:gridCol w="534852">
                  <a:extLst>
                    <a:ext uri="{9D8B030D-6E8A-4147-A177-3AD203B41FA5}">
                      <a16:colId xmlns:a16="http://schemas.microsoft.com/office/drawing/2014/main" val="20002"/>
                    </a:ext>
                  </a:extLst>
                </a:gridCol>
                <a:gridCol w="534852">
                  <a:extLst>
                    <a:ext uri="{9D8B030D-6E8A-4147-A177-3AD203B41FA5}">
                      <a16:colId xmlns:a16="http://schemas.microsoft.com/office/drawing/2014/main" val="20003"/>
                    </a:ext>
                  </a:extLst>
                </a:gridCol>
                <a:gridCol w="534852">
                  <a:extLst>
                    <a:ext uri="{9D8B030D-6E8A-4147-A177-3AD203B41FA5}">
                      <a16:colId xmlns:a16="http://schemas.microsoft.com/office/drawing/2014/main" val="20004"/>
                    </a:ext>
                  </a:extLst>
                </a:gridCol>
                <a:gridCol w="534852">
                  <a:extLst>
                    <a:ext uri="{9D8B030D-6E8A-4147-A177-3AD203B41FA5}">
                      <a16:colId xmlns:a16="http://schemas.microsoft.com/office/drawing/2014/main" val="20005"/>
                    </a:ext>
                  </a:extLst>
                </a:gridCol>
                <a:gridCol w="534852">
                  <a:extLst>
                    <a:ext uri="{9D8B030D-6E8A-4147-A177-3AD203B41FA5}">
                      <a16:colId xmlns:a16="http://schemas.microsoft.com/office/drawing/2014/main" val="20006"/>
                    </a:ext>
                  </a:extLst>
                </a:gridCol>
                <a:gridCol w="534852">
                  <a:extLst>
                    <a:ext uri="{9D8B030D-6E8A-4147-A177-3AD203B41FA5}">
                      <a16:colId xmlns:a16="http://schemas.microsoft.com/office/drawing/2014/main" val="20007"/>
                    </a:ext>
                  </a:extLst>
                </a:gridCol>
                <a:gridCol w="534852">
                  <a:extLst>
                    <a:ext uri="{9D8B030D-6E8A-4147-A177-3AD203B41FA5}">
                      <a16:colId xmlns:a16="http://schemas.microsoft.com/office/drawing/2014/main" val="20008"/>
                    </a:ext>
                  </a:extLst>
                </a:gridCol>
                <a:gridCol w="534852">
                  <a:extLst>
                    <a:ext uri="{9D8B030D-6E8A-4147-A177-3AD203B41FA5}">
                      <a16:colId xmlns:a16="http://schemas.microsoft.com/office/drawing/2014/main" val="20009"/>
                    </a:ext>
                  </a:extLst>
                </a:gridCol>
                <a:gridCol w="534852">
                  <a:extLst>
                    <a:ext uri="{9D8B030D-6E8A-4147-A177-3AD203B41FA5}">
                      <a16:colId xmlns:a16="http://schemas.microsoft.com/office/drawing/2014/main" val="20010"/>
                    </a:ext>
                  </a:extLst>
                </a:gridCol>
                <a:gridCol w="534852">
                  <a:extLst>
                    <a:ext uri="{9D8B030D-6E8A-4147-A177-3AD203B41FA5}">
                      <a16:colId xmlns:a16="http://schemas.microsoft.com/office/drawing/2014/main" val="20011"/>
                    </a:ext>
                  </a:extLst>
                </a:gridCol>
                <a:gridCol w="534852">
                  <a:extLst>
                    <a:ext uri="{9D8B030D-6E8A-4147-A177-3AD203B41FA5}">
                      <a16:colId xmlns:a16="http://schemas.microsoft.com/office/drawing/2014/main" val="20012"/>
                    </a:ext>
                  </a:extLst>
                </a:gridCol>
                <a:gridCol w="534852">
                  <a:extLst>
                    <a:ext uri="{9D8B030D-6E8A-4147-A177-3AD203B41FA5}">
                      <a16:colId xmlns:a16="http://schemas.microsoft.com/office/drawing/2014/main" val="20013"/>
                    </a:ext>
                  </a:extLst>
                </a:gridCol>
              </a:tblGrid>
              <a:tr h="748453">
                <a:tc>
                  <a:txBody>
                    <a:bodyPr/>
                    <a:lstStyle/>
                    <a:p>
                      <a:r>
                        <a:rPr lang="en-US" sz="1800" dirty="0" smtClean="0">
                          <a:solidFill>
                            <a:schemeClr val="tx1"/>
                          </a:solidFill>
                        </a:rPr>
                        <a:t>0</a:t>
                      </a:r>
                      <a:endParaRPr lang="en-US" sz="1800" dirty="0">
                        <a:solidFill>
                          <a:schemeClr val="tx1"/>
                        </a:solidFill>
                      </a:endParaRPr>
                    </a:p>
                  </a:txBody>
                  <a:tcPr marL="100584" marR="100584" marT="48836" marB="4883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836" marB="48836">
                    <a:lnL w="28575" cap="flat" cmpd="sng" algn="ctr">
                      <a:solidFill>
                        <a:schemeClr val="tx1"/>
                      </a:solidFill>
                      <a:prstDash val="solid"/>
                      <a:round/>
                      <a:headEnd type="none" w="med" len="med"/>
                      <a:tailEnd type="none" w="med" len="med"/>
                    </a:lnL>
                    <a:noFill/>
                  </a:tcPr>
                </a:tc>
                <a:tc>
                  <a:txBody>
                    <a:bodyPr/>
                    <a:lstStyle/>
                    <a:p>
                      <a:endParaRPr lang="en-US" sz="1800" dirty="0">
                        <a:solidFill>
                          <a:schemeClr val="tx1"/>
                        </a:solidFill>
                      </a:endParaRPr>
                    </a:p>
                  </a:txBody>
                  <a:tcPr marL="100584" marR="100584" marT="48836" marB="48836">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0</a:t>
                      </a:r>
                    </a:p>
                    <a:p>
                      <a:r>
                        <a:rPr lang="en-US" sz="1100" dirty="0" smtClean="0">
                          <a:solidFill>
                            <a:schemeClr val="tx1"/>
                          </a:solidFill>
                        </a:rPr>
                        <a:t>MSB</a:t>
                      </a:r>
                      <a:endParaRPr lang="en-US" sz="1300" dirty="0">
                        <a:solidFill>
                          <a:schemeClr val="tx1"/>
                        </a:solidFill>
                      </a:endParaRPr>
                    </a:p>
                  </a:txBody>
                  <a:tcPr marL="100584" marR="100584" marT="48836" marB="488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836" marB="488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836" marB="488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836" marB="488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836" marB="488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836" marB="488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836" marB="488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p>
                    <a:p>
                      <a:r>
                        <a:rPr lang="en-US" sz="1100" dirty="0" smtClean="0">
                          <a:solidFill>
                            <a:schemeClr val="tx1"/>
                          </a:solidFill>
                        </a:rPr>
                        <a:t>LSB</a:t>
                      </a:r>
                      <a:endParaRPr lang="en-US" sz="1300" dirty="0">
                        <a:solidFill>
                          <a:schemeClr val="tx1"/>
                        </a:solidFill>
                      </a:endParaRPr>
                    </a:p>
                  </a:txBody>
                  <a:tcPr marL="100584" marR="100584" marT="48836" marB="4883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836" marB="4883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4" marR="100584" marT="48836" marB="48836">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dirty="0" smtClean="0">
                          <a:solidFill>
                            <a:schemeClr val="tx1"/>
                          </a:solidFill>
                        </a:rPr>
                        <a:t>0</a:t>
                      </a:r>
                      <a:endParaRPr lang="en-US" sz="1800" dirty="0">
                        <a:solidFill>
                          <a:schemeClr val="tx1"/>
                        </a:solidFill>
                      </a:endParaRPr>
                    </a:p>
                  </a:txBody>
                  <a:tcPr marL="100584" marR="100584" marT="48836" marB="4883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pSp>
        <p:nvGrpSpPr>
          <p:cNvPr id="70698" name="Group 11"/>
          <p:cNvGrpSpPr>
            <a:grpSpLocks/>
          </p:cNvGrpSpPr>
          <p:nvPr/>
        </p:nvGrpSpPr>
        <p:grpSpPr bwMode="auto">
          <a:xfrm flipH="1">
            <a:off x="2057084" y="2265681"/>
            <a:ext cx="5966937" cy="726440"/>
            <a:chOff x="2296160" y="5354320"/>
            <a:chExt cx="5425440" cy="682308"/>
          </a:xfrm>
        </p:grpSpPr>
        <p:cxnSp>
          <p:nvCxnSpPr>
            <p:cNvPr id="70733" name="Straight Arrow Connector 6"/>
            <p:cNvCxnSpPr>
              <a:cxnSpLocks noChangeShapeType="1"/>
            </p:cNvCxnSpPr>
            <p:nvPr/>
          </p:nvCxnSpPr>
          <p:spPr bwMode="auto">
            <a:xfrm rot="10800000">
              <a:off x="7233920" y="6035040"/>
              <a:ext cx="48768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0734" name="Straight Arrow Connector 7"/>
            <p:cNvCxnSpPr>
              <a:cxnSpLocks noChangeShapeType="1"/>
            </p:cNvCxnSpPr>
            <p:nvPr/>
          </p:nvCxnSpPr>
          <p:spPr bwMode="auto">
            <a:xfrm rot="10800000">
              <a:off x="2296160" y="6004560"/>
              <a:ext cx="64008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70735" name="Curved Down Arrow 8"/>
            <p:cNvSpPr>
              <a:spLocks noChangeArrowheads="1"/>
            </p:cNvSpPr>
            <p:nvPr/>
          </p:nvSpPr>
          <p:spPr bwMode="auto">
            <a:xfrm flipH="1">
              <a:off x="6421120" y="5364480"/>
              <a:ext cx="508000"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70736" name="Curved Down Arrow 9"/>
            <p:cNvSpPr>
              <a:spLocks noChangeArrowheads="1"/>
            </p:cNvSpPr>
            <p:nvPr/>
          </p:nvSpPr>
          <p:spPr bwMode="auto">
            <a:xfrm flipH="1">
              <a:off x="3891280" y="5354320"/>
              <a:ext cx="508000"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70737" name="Curved Down Arrow 10"/>
            <p:cNvSpPr>
              <a:spLocks noChangeArrowheads="1"/>
            </p:cNvSpPr>
            <p:nvPr/>
          </p:nvSpPr>
          <p:spPr bwMode="auto">
            <a:xfrm flipH="1">
              <a:off x="3271520" y="5384800"/>
              <a:ext cx="508000" cy="274320"/>
            </a:xfrm>
            <a:prstGeom prst="curvedDownArrow">
              <a:avLst>
                <a:gd name="adj1" fmla="val 25000"/>
                <a:gd name="adj2" fmla="val 50000"/>
                <a:gd name="adj3" fmla="val 25000"/>
              </a:avLst>
            </a:prstGeom>
            <a:solidFill>
              <a:schemeClr val="tx2"/>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grpSp>
      <p:graphicFrame>
        <p:nvGraphicFramePr>
          <p:cNvPr id="14" name="Table 13"/>
          <p:cNvGraphicFramePr>
            <a:graphicFrameLocks noGrp="1"/>
          </p:cNvGraphicFramePr>
          <p:nvPr/>
        </p:nvGraphicFramePr>
        <p:xfrm>
          <a:off x="1218883" y="4492416"/>
          <a:ext cx="7487928" cy="590973"/>
        </p:xfrm>
        <a:graphic>
          <a:graphicData uri="http://schemas.openxmlformats.org/drawingml/2006/table">
            <a:tbl>
              <a:tblPr firstRow="1" bandRow="1">
                <a:tableStyleId>{5C22544A-7EE6-4342-B048-85BDC9FD1C3A}</a:tableStyleId>
              </a:tblPr>
              <a:tblGrid>
                <a:gridCol w="534852">
                  <a:extLst>
                    <a:ext uri="{9D8B030D-6E8A-4147-A177-3AD203B41FA5}">
                      <a16:colId xmlns:a16="http://schemas.microsoft.com/office/drawing/2014/main" val="20000"/>
                    </a:ext>
                  </a:extLst>
                </a:gridCol>
                <a:gridCol w="534852">
                  <a:extLst>
                    <a:ext uri="{9D8B030D-6E8A-4147-A177-3AD203B41FA5}">
                      <a16:colId xmlns:a16="http://schemas.microsoft.com/office/drawing/2014/main" val="20001"/>
                    </a:ext>
                  </a:extLst>
                </a:gridCol>
                <a:gridCol w="534852">
                  <a:extLst>
                    <a:ext uri="{9D8B030D-6E8A-4147-A177-3AD203B41FA5}">
                      <a16:colId xmlns:a16="http://schemas.microsoft.com/office/drawing/2014/main" val="20002"/>
                    </a:ext>
                  </a:extLst>
                </a:gridCol>
                <a:gridCol w="534852">
                  <a:extLst>
                    <a:ext uri="{9D8B030D-6E8A-4147-A177-3AD203B41FA5}">
                      <a16:colId xmlns:a16="http://schemas.microsoft.com/office/drawing/2014/main" val="20003"/>
                    </a:ext>
                  </a:extLst>
                </a:gridCol>
                <a:gridCol w="534852">
                  <a:extLst>
                    <a:ext uri="{9D8B030D-6E8A-4147-A177-3AD203B41FA5}">
                      <a16:colId xmlns:a16="http://schemas.microsoft.com/office/drawing/2014/main" val="20004"/>
                    </a:ext>
                  </a:extLst>
                </a:gridCol>
                <a:gridCol w="534852">
                  <a:extLst>
                    <a:ext uri="{9D8B030D-6E8A-4147-A177-3AD203B41FA5}">
                      <a16:colId xmlns:a16="http://schemas.microsoft.com/office/drawing/2014/main" val="20005"/>
                    </a:ext>
                  </a:extLst>
                </a:gridCol>
                <a:gridCol w="534852">
                  <a:extLst>
                    <a:ext uri="{9D8B030D-6E8A-4147-A177-3AD203B41FA5}">
                      <a16:colId xmlns:a16="http://schemas.microsoft.com/office/drawing/2014/main" val="20006"/>
                    </a:ext>
                  </a:extLst>
                </a:gridCol>
                <a:gridCol w="534852">
                  <a:extLst>
                    <a:ext uri="{9D8B030D-6E8A-4147-A177-3AD203B41FA5}">
                      <a16:colId xmlns:a16="http://schemas.microsoft.com/office/drawing/2014/main" val="20007"/>
                    </a:ext>
                  </a:extLst>
                </a:gridCol>
                <a:gridCol w="534852">
                  <a:extLst>
                    <a:ext uri="{9D8B030D-6E8A-4147-A177-3AD203B41FA5}">
                      <a16:colId xmlns:a16="http://schemas.microsoft.com/office/drawing/2014/main" val="20008"/>
                    </a:ext>
                  </a:extLst>
                </a:gridCol>
                <a:gridCol w="534852">
                  <a:extLst>
                    <a:ext uri="{9D8B030D-6E8A-4147-A177-3AD203B41FA5}">
                      <a16:colId xmlns:a16="http://schemas.microsoft.com/office/drawing/2014/main" val="20009"/>
                    </a:ext>
                  </a:extLst>
                </a:gridCol>
                <a:gridCol w="534852">
                  <a:extLst>
                    <a:ext uri="{9D8B030D-6E8A-4147-A177-3AD203B41FA5}">
                      <a16:colId xmlns:a16="http://schemas.microsoft.com/office/drawing/2014/main" val="20010"/>
                    </a:ext>
                  </a:extLst>
                </a:gridCol>
                <a:gridCol w="534852">
                  <a:extLst>
                    <a:ext uri="{9D8B030D-6E8A-4147-A177-3AD203B41FA5}">
                      <a16:colId xmlns:a16="http://schemas.microsoft.com/office/drawing/2014/main" val="20011"/>
                    </a:ext>
                  </a:extLst>
                </a:gridCol>
                <a:gridCol w="534852">
                  <a:extLst>
                    <a:ext uri="{9D8B030D-6E8A-4147-A177-3AD203B41FA5}">
                      <a16:colId xmlns:a16="http://schemas.microsoft.com/office/drawing/2014/main" val="20012"/>
                    </a:ext>
                  </a:extLst>
                </a:gridCol>
                <a:gridCol w="534852">
                  <a:extLst>
                    <a:ext uri="{9D8B030D-6E8A-4147-A177-3AD203B41FA5}">
                      <a16:colId xmlns:a16="http://schemas.microsoft.com/office/drawing/2014/main" val="20013"/>
                    </a:ext>
                  </a:extLst>
                </a:gridCol>
              </a:tblGrid>
              <a:tr h="590973">
                <a:tc>
                  <a:txBody>
                    <a:bodyPr/>
                    <a:lstStyle/>
                    <a:p>
                      <a:endParaRPr lang="en-US" sz="1800" dirty="0">
                        <a:solidFill>
                          <a:schemeClr val="tx1"/>
                        </a:solidFill>
                      </a:endParaRPr>
                    </a:p>
                  </a:txBody>
                  <a:tcPr marL="100584" marR="100584" marT="48796" marB="48796">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4" marR="100584" marT="48796" marB="48796">
                    <a:lnL w="28575" cap="flat" cmpd="sng" algn="ctr">
                      <a:noFill/>
                      <a:prstDash val="solid"/>
                      <a:round/>
                      <a:headEnd type="none" w="med" len="med"/>
                      <a:tailEnd type="none" w="med" len="med"/>
                    </a:lnL>
                    <a:noFill/>
                  </a:tcPr>
                </a:tc>
                <a:tc>
                  <a:txBody>
                    <a:bodyPr/>
                    <a:lstStyle/>
                    <a:p>
                      <a:endParaRPr lang="en-US" sz="1800" dirty="0">
                        <a:solidFill>
                          <a:schemeClr val="tx1"/>
                        </a:solidFill>
                      </a:endParaRPr>
                    </a:p>
                  </a:txBody>
                  <a:tcPr marL="100584" marR="100584" marT="48796" marB="48796">
                    <a:lnR w="12700" cap="flat" cmpd="sng" algn="ctr">
                      <a:solidFill>
                        <a:schemeClr val="tx1"/>
                      </a:solidFill>
                      <a:prstDash val="solid"/>
                      <a:round/>
                      <a:headEnd type="none" w="med" len="med"/>
                      <a:tailEnd type="none" w="med" len="med"/>
                    </a:lnR>
                    <a:noFill/>
                  </a:tcPr>
                </a:tc>
                <a:tc>
                  <a:txBody>
                    <a:bodyPr/>
                    <a:lstStyle/>
                    <a:p>
                      <a:r>
                        <a:rPr lang="en-US" sz="2100" dirty="0" smtClean="0">
                          <a:solidFill>
                            <a:schemeClr val="tx1"/>
                          </a:solidFill>
                        </a:rPr>
                        <a:t>0</a:t>
                      </a:r>
                      <a:endParaRPr lang="en-US" sz="21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4" marR="100584" marT="48796" marB="48796">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2100" dirty="0" smtClean="0">
                          <a:solidFill>
                            <a:schemeClr val="tx1"/>
                          </a:solidFill>
                        </a:rPr>
                        <a:t>1</a:t>
                      </a:r>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70732" name="Straight Arrow Connector 14"/>
          <p:cNvCxnSpPr>
            <a:cxnSpLocks noChangeShapeType="1"/>
          </p:cNvCxnSpPr>
          <p:nvPr/>
        </p:nvCxnSpPr>
        <p:spPr bwMode="auto">
          <a:xfrm rot="10800000" flipH="1">
            <a:off x="7330757" y="4790443"/>
            <a:ext cx="705485"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87458557-6009-4665-865A-D3E30FCDA9FA}" type="slidenum">
              <a:rPr lang="en-US" altLang="en-US" smtClean="0">
                <a:latin typeface="Comic Sans MS" pitchFamily="66" charset="0"/>
              </a:rPr>
              <a:pPr/>
              <a:t>82</a:t>
            </a:fld>
            <a:endParaRPr lang="en-US" altLang="en-US" smtClean="0">
              <a:latin typeface="Times New Roman" pitchFamily="18" charset="0"/>
            </a:endParaRPr>
          </a:p>
        </p:txBody>
      </p:sp>
      <p:sp>
        <p:nvSpPr>
          <p:cNvPr id="139267" name="Rectangle 3"/>
          <p:cNvSpPr>
            <a:spLocks noGrp="1" noChangeArrowheads="1"/>
          </p:cNvSpPr>
          <p:nvPr>
            <p:ph type="body" idx="1"/>
          </p:nvPr>
        </p:nvSpPr>
        <p:spPr/>
        <p:txBody>
          <a:bodyPr/>
          <a:lstStyle/>
          <a:p>
            <a:pPr>
              <a:buFontTx/>
              <a:buNone/>
              <a:defRPr/>
            </a:pPr>
            <a:r>
              <a:rPr lang="en-US" b="1" dirty="0" smtClean="0"/>
              <a:t>SAR Des, Count:</a:t>
            </a:r>
          </a:p>
          <a:p>
            <a:pPr>
              <a:lnSpc>
                <a:spcPct val="150000"/>
              </a:lnSpc>
              <a:defRPr/>
            </a:pPr>
            <a:r>
              <a:rPr lang="en-US" sz="2100" dirty="0"/>
              <a:t>It right shifts bits of destination byte or word right, by count</a:t>
            </a:r>
          </a:p>
          <a:p>
            <a:pPr>
              <a:lnSpc>
                <a:spcPct val="150000"/>
              </a:lnSpc>
              <a:defRPr/>
            </a:pPr>
            <a:r>
              <a:rPr lang="en-US" sz="2100" dirty="0"/>
              <a:t>A copy of </a:t>
            </a:r>
            <a:r>
              <a:rPr lang="en-US" sz="2100" b="1" dirty="0"/>
              <a:t>old MSB is placed  in MSB </a:t>
            </a:r>
            <a:r>
              <a:rPr lang="en-US" sz="2100" dirty="0"/>
              <a:t>itself and </a:t>
            </a:r>
            <a:r>
              <a:rPr lang="en-US" sz="2100" b="1" dirty="0"/>
              <a:t>LSB is shifted into carry flag.</a:t>
            </a:r>
          </a:p>
          <a:p>
            <a:pPr>
              <a:lnSpc>
                <a:spcPct val="150000"/>
              </a:lnSpc>
              <a:defRPr/>
            </a:pPr>
            <a:r>
              <a:rPr lang="en-US" sz="2100" dirty="0"/>
              <a:t>Des: Register or Memory Location</a:t>
            </a:r>
          </a:p>
          <a:p>
            <a:pPr>
              <a:lnSpc>
                <a:spcPct val="150000"/>
              </a:lnSpc>
              <a:defRPr/>
            </a:pPr>
            <a:r>
              <a:rPr lang="en-US" sz="2100" dirty="0"/>
              <a:t>Bits are shifted ‘count’ no. of types</a:t>
            </a:r>
          </a:p>
          <a:p>
            <a:pPr marL="480343" indent="3289">
              <a:lnSpc>
                <a:spcPct val="150000"/>
              </a:lnSpc>
              <a:buNone/>
              <a:defRPr/>
            </a:pPr>
            <a:r>
              <a:rPr lang="en-US" sz="2100" dirty="0"/>
              <a:t>If count = 1,it is directly specified in the instruction as count</a:t>
            </a:r>
          </a:p>
          <a:p>
            <a:pPr marL="480343" indent="3289">
              <a:lnSpc>
                <a:spcPct val="150000"/>
              </a:lnSpc>
              <a:buNone/>
              <a:defRPr/>
            </a:pPr>
            <a:r>
              <a:rPr lang="en-US" sz="2100" dirty="0"/>
              <a:t>If count &gt; 1, count is put in CL register  &amp; CL gives the count in the instruction.</a:t>
            </a:r>
            <a:endParaRPr lang="en-US" sz="2100" noProof="1"/>
          </a:p>
        </p:txBody>
      </p:sp>
      <p:sp>
        <p:nvSpPr>
          <p:cNvPr id="7168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B401D85A-C48A-46A0-878E-C228A666E2D9}" type="slidenum">
              <a:rPr lang="en-US" altLang="en-US" smtClean="0">
                <a:latin typeface="Comic Sans MS" pitchFamily="66" charset="0"/>
              </a:rPr>
              <a:pPr/>
              <a:t>83</a:t>
            </a:fld>
            <a:endParaRPr lang="en-US" altLang="en-US" smtClean="0">
              <a:latin typeface="Times New Roman" pitchFamily="18" charset="0"/>
            </a:endParaRPr>
          </a:p>
        </p:txBody>
      </p:sp>
      <p:sp>
        <p:nvSpPr>
          <p:cNvPr id="72707" name="Rectangle 3"/>
          <p:cNvSpPr>
            <a:spLocks noGrp="1" noChangeArrowheads="1"/>
          </p:cNvSpPr>
          <p:nvPr>
            <p:ph type="body" idx="1"/>
          </p:nvPr>
        </p:nvSpPr>
        <p:spPr/>
        <p:txBody>
          <a:bodyPr/>
          <a:lstStyle/>
          <a:p>
            <a:pPr marL="59220" indent="3289">
              <a:buNone/>
            </a:pPr>
            <a:r>
              <a:rPr lang="en-US" altLang="en-US" sz="2100" noProof="1"/>
              <a:t>Eg: Count = 1	;SHR BL,1</a:t>
            </a:r>
          </a:p>
          <a:p>
            <a:pPr marL="59220" indent="3289">
              <a:buNone/>
            </a:pPr>
            <a:r>
              <a:rPr lang="en-US" altLang="en-US" sz="2100" noProof="1"/>
              <a:t>Assume before operation BL=0011 0011 &amp; CF=0</a:t>
            </a:r>
          </a:p>
          <a:p>
            <a:pPr marL="59220" indent="3289">
              <a:buNone/>
            </a:pPr>
            <a:r>
              <a:rPr lang="en-US" altLang="en-US" sz="2100" noProof="1"/>
              <a:t>       	          		 Destination			Carry</a:t>
            </a:r>
          </a:p>
          <a:p>
            <a:pPr marL="59220" indent="3289">
              <a:buNone/>
            </a:pPr>
            <a:endParaRPr lang="en-US" altLang="en-US" sz="2100" noProof="1"/>
          </a:p>
          <a:p>
            <a:pPr marL="59220" indent="3289">
              <a:buNone/>
            </a:pPr>
            <a:endParaRPr lang="en-US" altLang="en-US" sz="2100" noProof="1"/>
          </a:p>
          <a:p>
            <a:pPr marL="59220" indent="3289">
              <a:buNone/>
            </a:pPr>
            <a:endParaRPr lang="en-US" altLang="en-US" sz="2100" noProof="1"/>
          </a:p>
          <a:p>
            <a:pPr marL="59220" indent="3289">
              <a:buNone/>
            </a:pPr>
            <a:r>
              <a:rPr lang="en-US" altLang="en-US" sz="2100" noProof="1"/>
              <a:t>After operation BL=0001 1001 &amp; CF=1</a:t>
            </a:r>
          </a:p>
          <a:p>
            <a:pPr marL="59220" indent="3289">
              <a:buNone/>
            </a:pPr>
            <a:r>
              <a:rPr lang="en-US" altLang="en-US" sz="2100" noProof="1"/>
              <a:t>		           	Destination			Carry</a:t>
            </a:r>
          </a:p>
          <a:p>
            <a:pPr marL="59220" indent="3289">
              <a:buNone/>
            </a:pPr>
            <a:endParaRPr lang="en-US" altLang="en-US" sz="2100" noProof="1"/>
          </a:p>
          <a:p>
            <a:pPr marL="59220" indent="3289">
              <a:buNone/>
            </a:pPr>
            <a:endParaRPr lang="en-US" altLang="en-US" sz="2100" noProof="1"/>
          </a:p>
          <a:p>
            <a:pPr marL="59220" indent="3289">
              <a:buNone/>
            </a:pPr>
            <a:endParaRPr lang="en-US" altLang="en-US" sz="2100" noProof="1"/>
          </a:p>
          <a:p>
            <a:pPr marL="59220" indent="3289">
              <a:buNone/>
            </a:pPr>
            <a:r>
              <a:rPr lang="en-US" altLang="en-US" sz="2100" noProof="1"/>
              <a:t>Eg: Count &gt;1</a:t>
            </a:r>
          </a:p>
          <a:p>
            <a:pPr marL="59220" indent="3289">
              <a:buNone/>
            </a:pPr>
            <a:r>
              <a:rPr lang="en-US" altLang="en-US" sz="2100" noProof="1"/>
              <a:t>	MOV CL, 05H</a:t>
            </a:r>
          </a:p>
          <a:p>
            <a:pPr marL="59220" indent="3289">
              <a:buNone/>
            </a:pPr>
            <a:r>
              <a:rPr lang="en-US" altLang="en-US" sz="2100" noProof="1"/>
              <a:t>	SHR BL,CL</a:t>
            </a:r>
          </a:p>
          <a:p>
            <a:pPr marL="59220" indent="3289">
              <a:buNone/>
            </a:pPr>
            <a:endParaRPr lang="en-US" altLang="en-US" sz="2100" noProof="1"/>
          </a:p>
        </p:txBody>
      </p:sp>
      <p:sp>
        <p:nvSpPr>
          <p:cNvPr id="7270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5" name="Table 4"/>
          <p:cNvGraphicFramePr>
            <a:graphicFrameLocks noGrp="1"/>
          </p:cNvGraphicFramePr>
          <p:nvPr/>
        </p:nvGraphicFramePr>
        <p:xfrm>
          <a:off x="1229361" y="2704256"/>
          <a:ext cx="7487928" cy="590973"/>
        </p:xfrm>
        <a:graphic>
          <a:graphicData uri="http://schemas.openxmlformats.org/drawingml/2006/table">
            <a:tbl>
              <a:tblPr firstRow="1" bandRow="1">
                <a:tableStyleId>{5C22544A-7EE6-4342-B048-85BDC9FD1C3A}</a:tableStyleId>
              </a:tblPr>
              <a:tblGrid>
                <a:gridCol w="534852">
                  <a:extLst>
                    <a:ext uri="{9D8B030D-6E8A-4147-A177-3AD203B41FA5}">
                      <a16:colId xmlns:a16="http://schemas.microsoft.com/office/drawing/2014/main" val="20000"/>
                    </a:ext>
                  </a:extLst>
                </a:gridCol>
                <a:gridCol w="534852">
                  <a:extLst>
                    <a:ext uri="{9D8B030D-6E8A-4147-A177-3AD203B41FA5}">
                      <a16:colId xmlns:a16="http://schemas.microsoft.com/office/drawing/2014/main" val="20001"/>
                    </a:ext>
                  </a:extLst>
                </a:gridCol>
                <a:gridCol w="534852">
                  <a:extLst>
                    <a:ext uri="{9D8B030D-6E8A-4147-A177-3AD203B41FA5}">
                      <a16:colId xmlns:a16="http://schemas.microsoft.com/office/drawing/2014/main" val="20002"/>
                    </a:ext>
                  </a:extLst>
                </a:gridCol>
                <a:gridCol w="534852">
                  <a:extLst>
                    <a:ext uri="{9D8B030D-6E8A-4147-A177-3AD203B41FA5}">
                      <a16:colId xmlns:a16="http://schemas.microsoft.com/office/drawing/2014/main" val="20003"/>
                    </a:ext>
                  </a:extLst>
                </a:gridCol>
                <a:gridCol w="534852">
                  <a:extLst>
                    <a:ext uri="{9D8B030D-6E8A-4147-A177-3AD203B41FA5}">
                      <a16:colId xmlns:a16="http://schemas.microsoft.com/office/drawing/2014/main" val="20004"/>
                    </a:ext>
                  </a:extLst>
                </a:gridCol>
                <a:gridCol w="534852">
                  <a:extLst>
                    <a:ext uri="{9D8B030D-6E8A-4147-A177-3AD203B41FA5}">
                      <a16:colId xmlns:a16="http://schemas.microsoft.com/office/drawing/2014/main" val="20005"/>
                    </a:ext>
                  </a:extLst>
                </a:gridCol>
                <a:gridCol w="534852">
                  <a:extLst>
                    <a:ext uri="{9D8B030D-6E8A-4147-A177-3AD203B41FA5}">
                      <a16:colId xmlns:a16="http://schemas.microsoft.com/office/drawing/2014/main" val="20006"/>
                    </a:ext>
                  </a:extLst>
                </a:gridCol>
                <a:gridCol w="534852">
                  <a:extLst>
                    <a:ext uri="{9D8B030D-6E8A-4147-A177-3AD203B41FA5}">
                      <a16:colId xmlns:a16="http://schemas.microsoft.com/office/drawing/2014/main" val="20007"/>
                    </a:ext>
                  </a:extLst>
                </a:gridCol>
                <a:gridCol w="534852">
                  <a:extLst>
                    <a:ext uri="{9D8B030D-6E8A-4147-A177-3AD203B41FA5}">
                      <a16:colId xmlns:a16="http://schemas.microsoft.com/office/drawing/2014/main" val="20008"/>
                    </a:ext>
                  </a:extLst>
                </a:gridCol>
                <a:gridCol w="534852">
                  <a:extLst>
                    <a:ext uri="{9D8B030D-6E8A-4147-A177-3AD203B41FA5}">
                      <a16:colId xmlns:a16="http://schemas.microsoft.com/office/drawing/2014/main" val="20009"/>
                    </a:ext>
                  </a:extLst>
                </a:gridCol>
                <a:gridCol w="534852">
                  <a:extLst>
                    <a:ext uri="{9D8B030D-6E8A-4147-A177-3AD203B41FA5}">
                      <a16:colId xmlns:a16="http://schemas.microsoft.com/office/drawing/2014/main" val="20010"/>
                    </a:ext>
                  </a:extLst>
                </a:gridCol>
                <a:gridCol w="534852">
                  <a:extLst>
                    <a:ext uri="{9D8B030D-6E8A-4147-A177-3AD203B41FA5}">
                      <a16:colId xmlns:a16="http://schemas.microsoft.com/office/drawing/2014/main" val="20011"/>
                    </a:ext>
                  </a:extLst>
                </a:gridCol>
                <a:gridCol w="534852">
                  <a:extLst>
                    <a:ext uri="{9D8B030D-6E8A-4147-A177-3AD203B41FA5}">
                      <a16:colId xmlns:a16="http://schemas.microsoft.com/office/drawing/2014/main" val="20012"/>
                    </a:ext>
                  </a:extLst>
                </a:gridCol>
                <a:gridCol w="534852">
                  <a:extLst>
                    <a:ext uri="{9D8B030D-6E8A-4147-A177-3AD203B41FA5}">
                      <a16:colId xmlns:a16="http://schemas.microsoft.com/office/drawing/2014/main" val="20013"/>
                    </a:ext>
                  </a:extLst>
                </a:gridCol>
              </a:tblGrid>
              <a:tr h="590973">
                <a:tc>
                  <a:txBody>
                    <a:bodyPr/>
                    <a:lstStyle/>
                    <a:p>
                      <a:endParaRPr lang="en-US" sz="1800" dirty="0">
                        <a:solidFill>
                          <a:schemeClr val="tx1"/>
                        </a:solidFill>
                      </a:endParaRPr>
                    </a:p>
                  </a:txBody>
                  <a:tcPr marL="100584" marR="100584" marT="48796" marB="48796">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4" marR="100584" marT="48796" marB="48796">
                    <a:lnL w="28575" cap="flat" cmpd="sng" algn="ctr">
                      <a:noFill/>
                      <a:prstDash val="solid"/>
                      <a:round/>
                      <a:headEnd type="none" w="med" len="med"/>
                      <a:tailEnd type="none" w="med" len="med"/>
                    </a:lnL>
                    <a:noFill/>
                  </a:tcPr>
                </a:tc>
                <a:tc>
                  <a:txBody>
                    <a:bodyPr/>
                    <a:lstStyle/>
                    <a:p>
                      <a:endParaRPr lang="en-US" sz="1800" dirty="0">
                        <a:solidFill>
                          <a:schemeClr val="tx1"/>
                        </a:solidFill>
                      </a:endParaRPr>
                    </a:p>
                  </a:txBody>
                  <a:tcPr marL="100584" marR="100584" marT="48796" marB="48796">
                    <a:lnR w="12700" cap="flat" cmpd="sng" algn="ctr">
                      <a:solidFill>
                        <a:schemeClr val="tx1"/>
                      </a:solidFill>
                      <a:prstDash val="solid"/>
                      <a:round/>
                      <a:headEnd type="none" w="med" len="med"/>
                      <a:tailEnd type="none" w="med" len="med"/>
                    </a:lnR>
                    <a:noFill/>
                  </a:tcPr>
                </a:tc>
                <a:tc>
                  <a:txBody>
                    <a:bodyPr/>
                    <a:lstStyle/>
                    <a:p>
                      <a:r>
                        <a:rPr lang="en-US" sz="2600" dirty="0" smtClean="0">
                          <a:solidFill>
                            <a:schemeClr val="tx1"/>
                          </a:solidFill>
                        </a:rPr>
                        <a:t>0</a:t>
                      </a:r>
                      <a:endParaRPr lang="en-US" sz="26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4" marR="100584" marT="48796" marB="48796">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pSp>
        <p:nvGrpSpPr>
          <p:cNvPr id="72742" name="Group 11"/>
          <p:cNvGrpSpPr>
            <a:grpSpLocks/>
          </p:cNvGrpSpPr>
          <p:nvPr/>
        </p:nvGrpSpPr>
        <p:grpSpPr bwMode="auto">
          <a:xfrm flipH="1">
            <a:off x="2928463" y="2265683"/>
            <a:ext cx="5095558" cy="694266"/>
            <a:chOff x="2296160" y="5354320"/>
            <a:chExt cx="4632960" cy="651828"/>
          </a:xfrm>
        </p:grpSpPr>
        <p:cxnSp>
          <p:nvCxnSpPr>
            <p:cNvPr id="72779" name="Straight Arrow Connector 7"/>
            <p:cNvCxnSpPr>
              <a:cxnSpLocks noChangeShapeType="1"/>
            </p:cNvCxnSpPr>
            <p:nvPr/>
          </p:nvCxnSpPr>
          <p:spPr bwMode="auto">
            <a:xfrm rot="10800000">
              <a:off x="2296160" y="6004560"/>
              <a:ext cx="64008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72780" name="Curved Down Arrow 8"/>
            <p:cNvSpPr>
              <a:spLocks noChangeArrowheads="1"/>
            </p:cNvSpPr>
            <p:nvPr/>
          </p:nvSpPr>
          <p:spPr bwMode="auto">
            <a:xfrm flipH="1">
              <a:off x="6421120" y="5364480"/>
              <a:ext cx="508000"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72781" name="Curved Down Arrow 9"/>
            <p:cNvSpPr>
              <a:spLocks noChangeArrowheads="1"/>
            </p:cNvSpPr>
            <p:nvPr/>
          </p:nvSpPr>
          <p:spPr bwMode="auto">
            <a:xfrm flipH="1">
              <a:off x="3891280" y="5354320"/>
              <a:ext cx="508000"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72782" name="Curved Down Arrow 10"/>
            <p:cNvSpPr>
              <a:spLocks noChangeArrowheads="1"/>
            </p:cNvSpPr>
            <p:nvPr/>
          </p:nvSpPr>
          <p:spPr bwMode="auto">
            <a:xfrm flipH="1">
              <a:off x="3271520" y="5384800"/>
              <a:ext cx="508000" cy="274320"/>
            </a:xfrm>
            <a:prstGeom prst="curvedDownArrow">
              <a:avLst>
                <a:gd name="adj1" fmla="val 25000"/>
                <a:gd name="adj2" fmla="val 50000"/>
                <a:gd name="adj3" fmla="val 25000"/>
              </a:avLst>
            </a:prstGeom>
            <a:solidFill>
              <a:schemeClr val="tx2"/>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grpSp>
      <p:graphicFrame>
        <p:nvGraphicFramePr>
          <p:cNvPr id="14" name="Table 13"/>
          <p:cNvGraphicFramePr>
            <a:graphicFrameLocks noGrp="1"/>
          </p:cNvGraphicFramePr>
          <p:nvPr/>
        </p:nvGraphicFramePr>
        <p:xfrm>
          <a:off x="1218883" y="4492416"/>
          <a:ext cx="7487928" cy="590973"/>
        </p:xfrm>
        <a:graphic>
          <a:graphicData uri="http://schemas.openxmlformats.org/drawingml/2006/table">
            <a:tbl>
              <a:tblPr firstRow="1" bandRow="1">
                <a:tableStyleId>{5C22544A-7EE6-4342-B048-85BDC9FD1C3A}</a:tableStyleId>
              </a:tblPr>
              <a:tblGrid>
                <a:gridCol w="534852">
                  <a:extLst>
                    <a:ext uri="{9D8B030D-6E8A-4147-A177-3AD203B41FA5}">
                      <a16:colId xmlns:a16="http://schemas.microsoft.com/office/drawing/2014/main" val="20000"/>
                    </a:ext>
                  </a:extLst>
                </a:gridCol>
                <a:gridCol w="534852">
                  <a:extLst>
                    <a:ext uri="{9D8B030D-6E8A-4147-A177-3AD203B41FA5}">
                      <a16:colId xmlns:a16="http://schemas.microsoft.com/office/drawing/2014/main" val="20001"/>
                    </a:ext>
                  </a:extLst>
                </a:gridCol>
                <a:gridCol w="534852">
                  <a:extLst>
                    <a:ext uri="{9D8B030D-6E8A-4147-A177-3AD203B41FA5}">
                      <a16:colId xmlns:a16="http://schemas.microsoft.com/office/drawing/2014/main" val="20002"/>
                    </a:ext>
                  </a:extLst>
                </a:gridCol>
                <a:gridCol w="534852">
                  <a:extLst>
                    <a:ext uri="{9D8B030D-6E8A-4147-A177-3AD203B41FA5}">
                      <a16:colId xmlns:a16="http://schemas.microsoft.com/office/drawing/2014/main" val="20003"/>
                    </a:ext>
                  </a:extLst>
                </a:gridCol>
                <a:gridCol w="534852">
                  <a:extLst>
                    <a:ext uri="{9D8B030D-6E8A-4147-A177-3AD203B41FA5}">
                      <a16:colId xmlns:a16="http://schemas.microsoft.com/office/drawing/2014/main" val="20004"/>
                    </a:ext>
                  </a:extLst>
                </a:gridCol>
                <a:gridCol w="534852">
                  <a:extLst>
                    <a:ext uri="{9D8B030D-6E8A-4147-A177-3AD203B41FA5}">
                      <a16:colId xmlns:a16="http://schemas.microsoft.com/office/drawing/2014/main" val="20005"/>
                    </a:ext>
                  </a:extLst>
                </a:gridCol>
                <a:gridCol w="534852">
                  <a:extLst>
                    <a:ext uri="{9D8B030D-6E8A-4147-A177-3AD203B41FA5}">
                      <a16:colId xmlns:a16="http://schemas.microsoft.com/office/drawing/2014/main" val="20006"/>
                    </a:ext>
                  </a:extLst>
                </a:gridCol>
                <a:gridCol w="534852">
                  <a:extLst>
                    <a:ext uri="{9D8B030D-6E8A-4147-A177-3AD203B41FA5}">
                      <a16:colId xmlns:a16="http://schemas.microsoft.com/office/drawing/2014/main" val="20007"/>
                    </a:ext>
                  </a:extLst>
                </a:gridCol>
                <a:gridCol w="534852">
                  <a:extLst>
                    <a:ext uri="{9D8B030D-6E8A-4147-A177-3AD203B41FA5}">
                      <a16:colId xmlns:a16="http://schemas.microsoft.com/office/drawing/2014/main" val="20008"/>
                    </a:ext>
                  </a:extLst>
                </a:gridCol>
                <a:gridCol w="534852">
                  <a:extLst>
                    <a:ext uri="{9D8B030D-6E8A-4147-A177-3AD203B41FA5}">
                      <a16:colId xmlns:a16="http://schemas.microsoft.com/office/drawing/2014/main" val="20009"/>
                    </a:ext>
                  </a:extLst>
                </a:gridCol>
                <a:gridCol w="534852">
                  <a:extLst>
                    <a:ext uri="{9D8B030D-6E8A-4147-A177-3AD203B41FA5}">
                      <a16:colId xmlns:a16="http://schemas.microsoft.com/office/drawing/2014/main" val="20010"/>
                    </a:ext>
                  </a:extLst>
                </a:gridCol>
                <a:gridCol w="534852">
                  <a:extLst>
                    <a:ext uri="{9D8B030D-6E8A-4147-A177-3AD203B41FA5}">
                      <a16:colId xmlns:a16="http://schemas.microsoft.com/office/drawing/2014/main" val="20011"/>
                    </a:ext>
                  </a:extLst>
                </a:gridCol>
                <a:gridCol w="534852">
                  <a:extLst>
                    <a:ext uri="{9D8B030D-6E8A-4147-A177-3AD203B41FA5}">
                      <a16:colId xmlns:a16="http://schemas.microsoft.com/office/drawing/2014/main" val="20012"/>
                    </a:ext>
                  </a:extLst>
                </a:gridCol>
                <a:gridCol w="534852">
                  <a:extLst>
                    <a:ext uri="{9D8B030D-6E8A-4147-A177-3AD203B41FA5}">
                      <a16:colId xmlns:a16="http://schemas.microsoft.com/office/drawing/2014/main" val="20013"/>
                    </a:ext>
                  </a:extLst>
                </a:gridCol>
              </a:tblGrid>
              <a:tr h="590973">
                <a:tc>
                  <a:txBody>
                    <a:bodyPr/>
                    <a:lstStyle/>
                    <a:p>
                      <a:endParaRPr lang="en-US" sz="1800" dirty="0">
                        <a:solidFill>
                          <a:schemeClr val="tx1"/>
                        </a:solidFill>
                      </a:endParaRPr>
                    </a:p>
                  </a:txBody>
                  <a:tcPr marL="100584" marR="100584" marT="48796" marB="48796">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4" marR="100584" marT="48796" marB="48796">
                    <a:lnL w="28575" cap="flat" cmpd="sng" algn="ctr">
                      <a:noFill/>
                      <a:prstDash val="solid"/>
                      <a:round/>
                      <a:headEnd type="none" w="med" len="med"/>
                      <a:tailEnd type="none" w="med" len="med"/>
                    </a:lnL>
                    <a:noFill/>
                  </a:tcPr>
                </a:tc>
                <a:tc>
                  <a:txBody>
                    <a:bodyPr/>
                    <a:lstStyle/>
                    <a:p>
                      <a:endParaRPr lang="en-US" sz="1800" dirty="0">
                        <a:solidFill>
                          <a:schemeClr val="tx1"/>
                        </a:solidFill>
                      </a:endParaRPr>
                    </a:p>
                  </a:txBody>
                  <a:tcPr marL="100584" marR="100584" marT="48796" marB="48796">
                    <a:lnR w="12700" cap="flat" cmpd="sng" algn="ctr">
                      <a:solidFill>
                        <a:schemeClr val="tx1"/>
                      </a:solidFill>
                      <a:prstDash val="solid"/>
                      <a:round/>
                      <a:headEnd type="none" w="med" len="med"/>
                      <a:tailEnd type="none" w="med" len="med"/>
                    </a:lnR>
                    <a:noFill/>
                  </a:tcPr>
                </a:tc>
                <a:tc>
                  <a:txBody>
                    <a:bodyPr/>
                    <a:lstStyle/>
                    <a:p>
                      <a:r>
                        <a:rPr lang="en-US" sz="2600" dirty="0" smtClean="0">
                          <a:solidFill>
                            <a:schemeClr val="tx1"/>
                          </a:solidFill>
                        </a:rPr>
                        <a:t>0</a:t>
                      </a:r>
                      <a:endParaRPr lang="en-US" sz="26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600" dirty="0" smtClean="0">
                          <a:solidFill>
                            <a:schemeClr val="tx1"/>
                          </a:solidFill>
                        </a:rPr>
                        <a:t>0</a:t>
                      </a:r>
                      <a:endParaRPr lang="en-US" sz="26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4" marR="100584" marT="48796" marB="48796">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2100" dirty="0" smtClean="0">
                          <a:solidFill>
                            <a:schemeClr val="tx1"/>
                          </a:solidFill>
                        </a:rPr>
                        <a:t>1</a:t>
                      </a:r>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72776" name="Straight Arrow Connector 14"/>
          <p:cNvCxnSpPr>
            <a:cxnSpLocks noChangeShapeType="1"/>
          </p:cNvCxnSpPr>
          <p:nvPr/>
        </p:nvCxnSpPr>
        <p:spPr bwMode="auto">
          <a:xfrm rot="10800000" flipH="1">
            <a:off x="7330757" y="4790443"/>
            <a:ext cx="705485"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72777" name="Curved Down Arrow 15"/>
          <p:cNvSpPr>
            <a:spLocks noChangeArrowheads="1"/>
          </p:cNvSpPr>
          <p:nvPr/>
        </p:nvSpPr>
        <p:spPr bwMode="auto">
          <a:xfrm rot="-2944864">
            <a:off x="2030626" y="2302248"/>
            <a:ext cx="877147" cy="604203"/>
          </a:xfrm>
          <a:prstGeom prst="curvedDownArrow">
            <a:avLst>
              <a:gd name="adj1" fmla="val 24952"/>
              <a:gd name="adj2" fmla="val 49904"/>
              <a:gd name="adj3" fmla="val 25000"/>
            </a:avLst>
          </a:prstGeom>
          <a:solidFill>
            <a:schemeClr val="tx1"/>
          </a:solidFill>
          <a:ln w="9525" algn="ctr">
            <a:solidFill>
              <a:schemeClr val="tx1"/>
            </a:solidFill>
            <a:round/>
            <a:headEnd/>
            <a:tailEnd/>
          </a:ln>
        </p:spPr>
        <p:txBody>
          <a:bodyPr lIns="94753" tIns="47375" rIns="94753" bIns="47375"/>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cxnSp>
        <p:nvCxnSpPr>
          <p:cNvPr id="72778" name="Straight Connector 21"/>
          <p:cNvCxnSpPr>
            <a:cxnSpLocks noChangeShapeType="1"/>
            <a:stCxn id="72777" idx="1"/>
          </p:cNvCxnSpPr>
          <p:nvPr/>
        </p:nvCxnSpPr>
        <p:spPr bwMode="auto">
          <a:xfrm>
            <a:off x="2449991" y="3073401"/>
            <a:ext cx="410368" cy="0"/>
          </a:xfrm>
          <a:prstGeom prst="line">
            <a:avLst/>
          </a:prstGeom>
          <a:noFill/>
          <a:ln w="66675" algn="ctr">
            <a:solidFill>
              <a:schemeClr val="tx1"/>
            </a:solidFill>
            <a:round/>
            <a:headEnd/>
            <a:tailEn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F80CF243-3330-4BDC-8375-34774D90FD9A}" type="slidenum">
              <a:rPr lang="en-US" altLang="en-US" smtClean="0">
                <a:latin typeface="Comic Sans MS" pitchFamily="66" charset="0"/>
              </a:rPr>
              <a:pPr/>
              <a:t>84</a:t>
            </a:fld>
            <a:endParaRPr lang="en-US" altLang="en-US" smtClean="0">
              <a:latin typeface="Times New Roman" pitchFamily="18" charset="0"/>
            </a:endParaRPr>
          </a:p>
        </p:txBody>
      </p:sp>
      <p:sp>
        <p:nvSpPr>
          <p:cNvPr id="145411" name="Rectangle 3"/>
          <p:cNvSpPr>
            <a:spLocks noGrp="1" noChangeArrowheads="1"/>
          </p:cNvSpPr>
          <p:nvPr>
            <p:ph type="body" idx="1"/>
          </p:nvPr>
        </p:nvSpPr>
        <p:spPr/>
        <p:txBody>
          <a:bodyPr/>
          <a:lstStyle/>
          <a:p>
            <a:pPr>
              <a:buFontTx/>
              <a:buNone/>
              <a:defRPr/>
            </a:pPr>
            <a:r>
              <a:rPr lang="en-US" altLang="en-US" sz="3400" b="1" noProof="1"/>
              <a:t>Rotate Instructions</a:t>
            </a:r>
          </a:p>
          <a:p>
            <a:pPr marL="532984" indent="-532984">
              <a:buClrTx/>
              <a:buSzPct val="100000"/>
              <a:buFontTx/>
              <a:buAutoNum type="arabicPeriod"/>
              <a:defRPr/>
            </a:pPr>
            <a:r>
              <a:rPr lang="en-US" sz="2800" dirty="0"/>
              <a:t>ROL Des, Count</a:t>
            </a:r>
          </a:p>
          <a:p>
            <a:pPr marL="588914" indent="-526404">
              <a:lnSpc>
                <a:spcPct val="114000"/>
              </a:lnSpc>
              <a:defRPr/>
            </a:pPr>
            <a:r>
              <a:rPr lang="en-US" sz="2100" dirty="0"/>
              <a:t>The instruction rotates all bits of destination byte or word to the left, by count</a:t>
            </a:r>
          </a:p>
          <a:p>
            <a:pPr marL="588914" indent="-526404">
              <a:lnSpc>
                <a:spcPct val="114000"/>
              </a:lnSpc>
              <a:defRPr/>
            </a:pPr>
            <a:r>
              <a:rPr lang="en-US" sz="2100" b="1" dirty="0"/>
              <a:t>MSB is shifted into carry flag and also goes to LSB</a:t>
            </a:r>
          </a:p>
          <a:p>
            <a:pPr marL="588914" indent="-526404">
              <a:lnSpc>
                <a:spcPct val="114000"/>
              </a:lnSpc>
              <a:defRPr/>
            </a:pPr>
            <a:r>
              <a:rPr lang="en-US" sz="2100" dirty="0"/>
              <a:t>Des: Register or Memory Location</a:t>
            </a:r>
          </a:p>
          <a:p>
            <a:pPr marL="588914" indent="-526404">
              <a:lnSpc>
                <a:spcPct val="114000"/>
              </a:lnSpc>
              <a:defRPr/>
            </a:pPr>
            <a:r>
              <a:rPr lang="en-US" sz="2100" dirty="0"/>
              <a:t>Bits are shifted ‘count’ no. of types</a:t>
            </a:r>
          </a:p>
          <a:p>
            <a:pPr marL="588914" indent="0">
              <a:lnSpc>
                <a:spcPct val="114000"/>
              </a:lnSpc>
              <a:buNone/>
              <a:defRPr/>
            </a:pPr>
            <a:r>
              <a:rPr lang="en-US" sz="2100" dirty="0"/>
              <a:t> </a:t>
            </a:r>
          </a:p>
          <a:p>
            <a:pPr marL="588914" indent="0">
              <a:lnSpc>
                <a:spcPct val="114000"/>
              </a:lnSpc>
              <a:buNone/>
              <a:defRPr/>
            </a:pPr>
            <a:r>
              <a:rPr lang="en-US" sz="2100" dirty="0"/>
              <a:t>If count = 1,it is directly specified in the instruction as count</a:t>
            </a:r>
          </a:p>
          <a:p>
            <a:pPr marL="588914" indent="0">
              <a:lnSpc>
                <a:spcPct val="114000"/>
              </a:lnSpc>
              <a:buNone/>
              <a:defRPr/>
            </a:pPr>
            <a:endParaRPr lang="en-US" sz="2100" dirty="0"/>
          </a:p>
          <a:p>
            <a:pPr marL="588914" indent="0">
              <a:lnSpc>
                <a:spcPct val="114000"/>
              </a:lnSpc>
              <a:buNone/>
              <a:defRPr/>
            </a:pPr>
            <a:r>
              <a:rPr lang="en-US" sz="2100" dirty="0"/>
              <a:t>If count &gt; 1, count is put in CL register  &amp; CL gives the count in the instruction.</a:t>
            </a:r>
            <a:endParaRPr lang="en-US" sz="2100" noProof="1"/>
          </a:p>
          <a:p>
            <a:pPr marL="532984" indent="-532984">
              <a:buNone/>
              <a:defRPr/>
            </a:pPr>
            <a:endParaRPr lang="en-US" sz="2800" dirty="0"/>
          </a:p>
          <a:p>
            <a:pPr>
              <a:buFontTx/>
              <a:buNone/>
              <a:defRPr/>
            </a:pPr>
            <a:endParaRPr lang="en-US" altLang="en-US" sz="3400" b="1" noProof="1"/>
          </a:p>
          <a:p>
            <a:pPr>
              <a:buFontTx/>
              <a:buNone/>
              <a:defRPr/>
            </a:pPr>
            <a:endParaRPr lang="en-US" altLang="en-US" sz="3400" b="1" noProof="1"/>
          </a:p>
        </p:txBody>
      </p:sp>
      <p:sp>
        <p:nvSpPr>
          <p:cNvPr id="7373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B7F00267-2AD6-4D0D-8AB5-6D5D11985F15}" type="slidenum">
              <a:rPr lang="en-US" altLang="en-US" smtClean="0">
                <a:latin typeface="Comic Sans MS" pitchFamily="66" charset="0"/>
              </a:rPr>
              <a:pPr/>
              <a:t>85</a:t>
            </a:fld>
            <a:endParaRPr lang="en-US" altLang="en-US" smtClean="0">
              <a:latin typeface="Times New Roman" pitchFamily="18" charset="0"/>
            </a:endParaRPr>
          </a:p>
        </p:txBody>
      </p:sp>
      <p:sp>
        <p:nvSpPr>
          <p:cNvPr id="74755" name="Rectangle 3"/>
          <p:cNvSpPr>
            <a:spLocks noGrp="1" noChangeArrowheads="1"/>
          </p:cNvSpPr>
          <p:nvPr>
            <p:ph type="body" idx="1"/>
          </p:nvPr>
        </p:nvSpPr>
        <p:spPr/>
        <p:txBody>
          <a:bodyPr/>
          <a:lstStyle/>
          <a:p>
            <a:pPr marL="59220" indent="3289">
              <a:buNone/>
            </a:pPr>
            <a:r>
              <a:rPr lang="en-US" altLang="en-US" sz="2100" noProof="1"/>
              <a:t>Eg: Count = 1	;ROL BL,1</a:t>
            </a:r>
          </a:p>
          <a:p>
            <a:pPr marL="59220" indent="3289">
              <a:buNone/>
            </a:pPr>
            <a:r>
              <a:rPr lang="en-US" altLang="en-US" sz="2100" noProof="1"/>
              <a:t>Assume before operation BL=0011 0011 &amp; CF=1</a:t>
            </a:r>
          </a:p>
          <a:p>
            <a:pPr marL="59220" indent="3289">
              <a:buNone/>
            </a:pPr>
            <a:r>
              <a:rPr lang="en-US" altLang="en-US" sz="2100" noProof="1"/>
              <a:t>       Carry		           Destination</a:t>
            </a:r>
          </a:p>
          <a:p>
            <a:pPr marL="59220" indent="3289">
              <a:buNone/>
            </a:pPr>
            <a:endParaRPr lang="en-US" altLang="en-US" sz="2100" noProof="1"/>
          </a:p>
          <a:p>
            <a:pPr marL="59220" indent="3289">
              <a:buNone/>
            </a:pPr>
            <a:endParaRPr lang="en-US" altLang="en-US" sz="2100" noProof="1"/>
          </a:p>
          <a:p>
            <a:pPr marL="59220" indent="3289">
              <a:buNone/>
            </a:pPr>
            <a:endParaRPr lang="en-US" altLang="en-US" sz="2100" noProof="1"/>
          </a:p>
          <a:p>
            <a:pPr marL="59220" indent="3289">
              <a:buNone/>
            </a:pPr>
            <a:endParaRPr lang="en-US" altLang="en-US" sz="2100" noProof="1"/>
          </a:p>
          <a:p>
            <a:pPr marL="59220" indent="3289">
              <a:buNone/>
            </a:pPr>
            <a:r>
              <a:rPr lang="en-US" altLang="en-US" sz="2100" noProof="1"/>
              <a:t>After operation BL=0110 0110 &amp; CF=0</a:t>
            </a:r>
          </a:p>
          <a:p>
            <a:pPr marL="59220" indent="3289">
              <a:buNone/>
            </a:pPr>
            <a:r>
              <a:rPr lang="en-US" altLang="en-US" sz="2100" noProof="1"/>
              <a:t>       Carry		           Destination</a:t>
            </a:r>
          </a:p>
          <a:p>
            <a:pPr marL="59220" indent="3289">
              <a:buNone/>
            </a:pPr>
            <a:endParaRPr lang="en-US" altLang="en-US" sz="2100" noProof="1"/>
          </a:p>
          <a:p>
            <a:pPr marL="59220" indent="3289">
              <a:buNone/>
            </a:pPr>
            <a:endParaRPr lang="en-US" altLang="en-US" sz="2100" noProof="1"/>
          </a:p>
          <a:p>
            <a:pPr marL="59220" indent="3289">
              <a:buNone/>
            </a:pPr>
            <a:r>
              <a:rPr lang="en-US" altLang="en-US" sz="2100" noProof="1"/>
              <a:t>Eg: Count &gt;1</a:t>
            </a:r>
          </a:p>
          <a:p>
            <a:pPr marL="59220" indent="3289">
              <a:buNone/>
            </a:pPr>
            <a:r>
              <a:rPr lang="en-US" altLang="en-US" sz="2100" noProof="1"/>
              <a:t>	MOV CL, 05H</a:t>
            </a:r>
          </a:p>
          <a:p>
            <a:pPr marL="59220" indent="3289">
              <a:buNone/>
            </a:pPr>
            <a:r>
              <a:rPr lang="en-US" altLang="en-US" sz="2100" noProof="1"/>
              <a:t>	ROL BL,CL</a:t>
            </a:r>
          </a:p>
          <a:p>
            <a:pPr marL="59220" indent="3289">
              <a:buNone/>
            </a:pPr>
            <a:endParaRPr lang="en-US" altLang="en-US" sz="2100" noProof="1"/>
          </a:p>
        </p:txBody>
      </p:sp>
      <p:sp>
        <p:nvSpPr>
          <p:cNvPr id="7475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5" name="Table 4"/>
          <p:cNvGraphicFramePr>
            <a:graphicFrameLocks noGrp="1"/>
          </p:cNvGraphicFramePr>
          <p:nvPr/>
        </p:nvGraphicFramePr>
        <p:xfrm>
          <a:off x="1587342" y="2487508"/>
          <a:ext cx="7487922" cy="1181946"/>
        </p:xfrm>
        <a:graphic>
          <a:graphicData uri="http://schemas.openxmlformats.org/drawingml/2006/table">
            <a:tbl>
              <a:tblPr firstRow="1" bandRow="1">
                <a:tableStyleId>{5C22544A-7EE6-4342-B048-85BDC9FD1C3A}</a:tableStyleId>
              </a:tblPr>
              <a:tblGrid>
                <a:gridCol w="575994">
                  <a:extLst>
                    <a:ext uri="{9D8B030D-6E8A-4147-A177-3AD203B41FA5}">
                      <a16:colId xmlns:a16="http://schemas.microsoft.com/office/drawing/2014/main" val="20000"/>
                    </a:ext>
                  </a:extLst>
                </a:gridCol>
                <a:gridCol w="575994">
                  <a:extLst>
                    <a:ext uri="{9D8B030D-6E8A-4147-A177-3AD203B41FA5}">
                      <a16:colId xmlns:a16="http://schemas.microsoft.com/office/drawing/2014/main" val="20001"/>
                    </a:ext>
                  </a:extLst>
                </a:gridCol>
                <a:gridCol w="575994">
                  <a:extLst>
                    <a:ext uri="{9D8B030D-6E8A-4147-A177-3AD203B41FA5}">
                      <a16:colId xmlns:a16="http://schemas.microsoft.com/office/drawing/2014/main" val="20002"/>
                    </a:ext>
                  </a:extLst>
                </a:gridCol>
                <a:gridCol w="575994">
                  <a:extLst>
                    <a:ext uri="{9D8B030D-6E8A-4147-A177-3AD203B41FA5}">
                      <a16:colId xmlns:a16="http://schemas.microsoft.com/office/drawing/2014/main" val="20003"/>
                    </a:ext>
                  </a:extLst>
                </a:gridCol>
                <a:gridCol w="575994">
                  <a:extLst>
                    <a:ext uri="{9D8B030D-6E8A-4147-A177-3AD203B41FA5}">
                      <a16:colId xmlns:a16="http://schemas.microsoft.com/office/drawing/2014/main" val="20004"/>
                    </a:ext>
                  </a:extLst>
                </a:gridCol>
                <a:gridCol w="575994">
                  <a:extLst>
                    <a:ext uri="{9D8B030D-6E8A-4147-A177-3AD203B41FA5}">
                      <a16:colId xmlns:a16="http://schemas.microsoft.com/office/drawing/2014/main" val="20005"/>
                    </a:ext>
                  </a:extLst>
                </a:gridCol>
                <a:gridCol w="575994">
                  <a:extLst>
                    <a:ext uri="{9D8B030D-6E8A-4147-A177-3AD203B41FA5}">
                      <a16:colId xmlns:a16="http://schemas.microsoft.com/office/drawing/2014/main" val="20006"/>
                    </a:ext>
                  </a:extLst>
                </a:gridCol>
                <a:gridCol w="575994">
                  <a:extLst>
                    <a:ext uri="{9D8B030D-6E8A-4147-A177-3AD203B41FA5}">
                      <a16:colId xmlns:a16="http://schemas.microsoft.com/office/drawing/2014/main" val="20007"/>
                    </a:ext>
                  </a:extLst>
                </a:gridCol>
                <a:gridCol w="575994">
                  <a:extLst>
                    <a:ext uri="{9D8B030D-6E8A-4147-A177-3AD203B41FA5}">
                      <a16:colId xmlns:a16="http://schemas.microsoft.com/office/drawing/2014/main" val="20008"/>
                    </a:ext>
                  </a:extLst>
                </a:gridCol>
                <a:gridCol w="575994">
                  <a:extLst>
                    <a:ext uri="{9D8B030D-6E8A-4147-A177-3AD203B41FA5}">
                      <a16:colId xmlns:a16="http://schemas.microsoft.com/office/drawing/2014/main" val="20009"/>
                    </a:ext>
                  </a:extLst>
                </a:gridCol>
                <a:gridCol w="575994">
                  <a:extLst>
                    <a:ext uri="{9D8B030D-6E8A-4147-A177-3AD203B41FA5}">
                      <a16:colId xmlns:a16="http://schemas.microsoft.com/office/drawing/2014/main" val="20010"/>
                    </a:ext>
                  </a:extLst>
                </a:gridCol>
                <a:gridCol w="575994">
                  <a:extLst>
                    <a:ext uri="{9D8B030D-6E8A-4147-A177-3AD203B41FA5}">
                      <a16:colId xmlns:a16="http://schemas.microsoft.com/office/drawing/2014/main" val="20011"/>
                    </a:ext>
                  </a:extLst>
                </a:gridCol>
                <a:gridCol w="575994">
                  <a:extLst>
                    <a:ext uri="{9D8B030D-6E8A-4147-A177-3AD203B41FA5}">
                      <a16:colId xmlns:a16="http://schemas.microsoft.com/office/drawing/2014/main" val="20012"/>
                    </a:ext>
                  </a:extLst>
                </a:gridCol>
              </a:tblGrid>
              <a:tr h="590973">
                <a:tc>
                  <a:txBody>
                    <a:bodyPr/>
                    <a:lstStyle/>
                    <a:p>
                      <a:r>
                        <a:rPr lang="en-US" sz="1800" dirty="0" smtClean="0">
                          <a:solidFill>
                            <a:schemeClr val="tx1"/>
                          </a:solidFill>
                        </a:rPr>
                        <a:t>CY</a:t>
                      </a:r>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noFill/>
                  </a:tcPr>
                </a:tc>
                <a:tc>
                  <a:txBody>
                    <a:bodyPr/>
                    <a:lstStyle/>
                    <a:p>
                      <a:endParaRPr lang="en-US" sz="1800" dirty="0">
                        <a:solidFill>
                          <a:schemeClr val="tx1"/>
                        </a:solidFill>
                      </a:endParaRPr>
                    </a:p>
                  </a:txBody>
                  <a:tcPr marL="100584" marR="100584" marT="48796" marB="48796">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D7</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D6</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D5</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D4</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D3</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D2</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4" marR="100584"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90973">
                <a:tc>
                  <a:txBody>
                    <a:bodyPr/>
                    <a:lstStyle/>
                    <a:p>
                      <a:r>
                        <a:rPr lang="en-US" sz="1800" b="1" dirty="0" smtClean="0">
                          <a:solidFill>
                            <a:srgbClr val="7030A0"/>
                          </a:solidFill>
                        </a:rPr>
                        <a:t>1</a:t>
                      </a:r>
                      <a:endParaRPr lang="en-US" sz="1800" b="1" dirty="0">
                        <a:solidFill>
                          <a:srgbClr val="7030A0"/>
                        </a:solidFill>
                      </a:endParaRPr>
                    </a:p>
                  </a:txBody>
                  <a:tcPr marL="100584" marR="100584" marT="48796" marB="4879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endParaRPr lang="en-US" sz="1800" b="1"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noFill/>
                  </a:tcPr>
                </a:tc>
                <a:tc>
                  <a:txBody>
                    <a:bodyPr/>
                    <a:lstStyle/>
                    <a:p>
                      <a:endParaRPr lang="en-US" sz="1800" b="1" dirty="0">
                        <a:solidFill>
                          <a:schemeClr val="tx1"/>
                        </a:solidFill>
                      </a:endParaRPr>
                    </a:p>
                  </a:txBody>
                  <a:tcPr marL="100584" marR="100584" marT="48796" marB="48796">
                    <a:lnR w="12700" cap="flat" cmpd="sng" algn="ctr">
                      <a:solidFill>
                        <a:schemeClr val="tx1"/>
                      </a:solidFill>
                      <a:prstDash val="solid"/>
                      <a:round/>
                      <a:headEnd type="none" w="med" len="med"/>
                      <a:tailEnd type="none" w="med" len="med"/>
                    </a:lnR>
                    <a:noFill/>
                  </a:tcPr>
                </a:tc>
                <a:tc>
                  <a:txBody>
                    <a:bodyPr/>
                    <a:lstStyle/>
                    <a:p>
                      <a:r>
                        <a:rPr lang="en-US" sz="1800" b="1" dirty="0" smtClean="0">
                          <a:solidFill>
                            <a:srgbClr val="FF0000"/>
                          </a:solidFill>
                        </a:rPr>
                        <a:t>0</a:t>
                      </a:r>
                      <a:endParaRPr lang="en-US" sz="1800" b="1" dirty="0">
                        <a:solidFill>
                          <a:srgbClr val="FF0000"/>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b="1"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4" marR="100584"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grpSp>
        <p:nvGrpSpPr>
          <p:cNvPr id="74805" name="Group 11"/>
          <p:cNvGrpSpPr>
            <a:grpSpLocks/>
          </p:cNvGrpSpPr>
          <p:nvPr/>
        </p:nvGrpSpPr>
        <p:grpSpPr bwMode="auto">
          <a:xfrm>
            <a:off x="2224725" y="2091269"/>
            <a:ext cx="6246336" cy="673947"/>
            <a:chOff x="2021797" y="5354320"/>
            <a:chExt cx="5679483" cy="631508"/>
          </a:xfrm>
        </p:grpSpPr>
        <p:cxnSp>
          <p:nvCxnSpPr>
            <p:cNvPr id="74842" name="Straight Arrow Connector 6"/>
            <p:cNvCxnSpPr>
              <a:cxnSpLocks noChangeShapeType="1"/>
            </p:cNvCxnSpPr>
            <p:nvPr/>
          </p:nvCxnSpPr>
          <p:spPr bwMode="auto">
            <a:xfrm rot="10800000">
              <a:off x="7213600" y="5913120"/>
              <a:ext cx="48768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4843" name="Straight Arrow Connector 7"/>
            <p:cNvCxnSpPr>
              <a:cxnSpLocks noChangeShapeType="1"/>
            </p:cNvCxnSpPr>
            <p:nvPr/>
          </p:nvCxnSpPr>
          <p:spPr bwMode="auto">
            <a:xfrm rot="10800000">
              <a:off x="2021797" y="5984240"/>
              <a:ext cx="914452"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74844" name="Curved Down Arrow 8"/>
            <p:cNvSpPr>
              <a:spLocks noChangeArrowheads="1"/>
            </p:cNvSpPr>
            <p:nvPr/>
          </p:nvSpPr>
          <p:spPr bwMode="auto">
            <a:xfrm flipH="1">
              <a:off x="6421120" y="5364480"/>
              <a:ext cx="508000"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74845" name="Curved Down Arrow 9"/>
            <p:cNvSpPr>
              <a:spLocks noChangeArrowheads="1"/>
            </p:cNvSpPr>
            <p:nvPr/>
          </p:nvSpPr>
          <p:spPr bwMode="auto">
            <a:xfrm flipH="1">
              <a:off x="5760720" y="5354320"/>
              <a:ext cx="508000"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74846" name="Curved Down Arrow 10"/>
            <p:cNvSpPr>
              <a:spLocks noChangeArrowheads="1"/>
            </p:cNvSpPr>
            <p:nvPr/>
          </p:nvSpPr>
          <p:spPr bwMode="auto">
            <a:xfrm flipH="1">
              <a:off x="3271520" y="5384800"/>
              <a:ext cx="508000" cy="274320"/>
            </a:xfrm>
            <a:prstGeom prst="curvedDownArrow">
              <a:avLst>
                <a:gd name="adj1" fmla="val 25000"/>
                <a:gd name="adj2" fmla="val 50000"/>
                <a:gd name="adj3" fmla="val 25000"/>
              </a:avLst>
            </a:prstGeom>
            <a:solidFill>
              <a:schemeClr val="tx2"/>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grpSp>
      <p:graphicFrame>
        <p:nvGraphicFramePr>
          <p:cNvPr id="13" name="Table 12"/>
          <p:cNvGraphicFramePr>
            <a:graphicFrameLocks noGrp="1"/>
          </p:cNvGraphicFramePr>
          <p:nvPr/>
        </p:nvGraphicFramePr>
        <p:xfrm>
          <a:off x="1597820" y="4729482"/>
          <a:ext cx="7487922" cy="590973"/>
        </p:xfrm>
        <a:graphic>
          <a:graphicData uri="http://schemas.openxmlformats.org/drawingml/2006/table">
            <a:tbl>
              <a:tblPr firstRow="1" bandRow="1">
                <a:tableStyleId>{5C22544A-7EE6-4342-B048-85BDC9FD1C3A}</a:tableStyleId>
              </a:tblPr>
              <a:tblGrid>
                <a:gridCol w="575994">
                  <a:extLst>
                    <a:ext uri="{9D8B030D-6E8A-4147-A177-3AD203B41FA5}">
                      <a16:colId xmlns:a16="http://schemas.microsoft.com/office/drawing/2014/main" val="20000"/>
                    </a:ext>
                  </a:extLst>
                </a:gridCol>
                <a:gridCol w="575994">
                  <a:extLst>
                    <a:ext uri="{9D8B030D-6E8A-4147-A177-3AD203B41FA5}">
                      <a16:colId xmlns:a16="http://schemas.microsoft.com/office/drawing/2014/main" val="20001"/>
                    </a:ext>
                  </a:extLst>
                </a:gridCol>
                <a:gridCol w="575994">
                  <a:extLst>
                    <a:ext uri="{9D8B030D-6E8A-4147-A177-3AD203B41FA5}">
                      <a16:colId xmlns:a16="http://schemas.microsoft.com/office/drawing/2014/main" val="20002"/>
                    </a:ext>
                  </a:extLst>
                </a:gridCol>
                <a:gridCol w="575994">
                  <a:extLst>
                    <a:ext uri="{9D8B030D-6E8A-4147-A177-3AD203B41FA5}">
                      <a16:colId xmlns:a16="http://schemas.microsoft.com/office/drawing/2014/main" val="20003"/>
                    </a:ext>
                  </a:extLst>
                </a:gridCol>
                <a:gridCol w="575994">
                  <a:extLst>
                    <a:ext uri="{9D8B030D-6E8A-4147-A177-3AD203B41FA5}">
                      <a16:colId xmlns:a16="http://schemas.microsoft.com/office/drawing/2014/main" val="20004"/>
                    </a:ext>
                  </a:extLst>
                </a:gridCol>
                <a:gridCol w="575994">
                  <a:extLst>
                    <a:ext uri="{9D8B030D-6E8A-4147-A177-3AD203B41FA5}">
                      <a16:colId xmlns:a16="http://schemas.microsoft.com/office/drawing/2014/main" val="20005"/>
                    </a:ext>
                  </a:extLst>
                </a:gridCol>
                <a:gridCol w="575994">
                  <a:extLst>
                    <a:ext uri="{9D8B030D-6E8A-4147-A177-3AD203B41FA5}">
                      <a16:colId xmlns:a16="http://schemas.microsoft.com/office/drawing/2014/main" val="20006"/>
                    </a:ext>
                  </a:extLst>
                </a:gridCol>
                <a:gridCol w="575994">
                  <a:extLst>
                    <a:ext uri="{9D8B030D-6E8A-4147-A177-3AD203B41FA5}">
                      <a16:colId xmlns:a16="http://schemas.microsoft.com/office/drawing/2014/main" val="20007"/>
                    </a:ext>
                  </a:extLst>
                </a:gridCol>
                <a:gridCol w="575994">
                  <a:extLst>
                    <a:ext uri="{9D8B030D-6E8A-4147-A177-3AD203B41FA5}">
                      <a16:colId xmlns:a16="http://schemas.microsoft.com/office/drawing/2014/main" val="20008"/>
                    </a:ext>
                  </a:extLst>
                </a:gridCol>
                <a:gridCol w="575994">
                  <a:extLst>
                    <a:ext uri="{9D8B030D-6E8A-4147-A177-3AD203B41FA5}">
                      <a16:colId xmlns:a16="http://schemas.microsoft.com/office/drawing/2014/main" val="20009"/>
                    </a:ext>
                  </a:extLst>
                </a:gridCol>
                <a:gridCol w="575994">
                  <a:extLst>
                    <a:ext uri="{9D8B030D-6E8A-4147-A177-3AD203B41FA5}">
                      <a16:colId xmlns:a16="http://schemas.microsoft.com/office/drawing/2014/main" val="20010"/>
                    </a:ext>
                  </a:extLst>
                </a:gridCol>
                <a:gridCol w="575994">
                  <a:extLst>
                    <a:ext uri="{9D8B030D-6E8A-4147-A177-3AD203B41FA5}">
                      <a16:colId xmlns:a16="http://schemas.microsoft.com/office/drawing/2014/main" val="20011"/>
                    </a:ext>
                  </a:extLst>
                </a:gridCol>
                <a:gridCol w="575994">
                  <a:extLst>
                    <a:ext uri="{9D8B030D-6E8A-4147-A177-3AD203B41FA5}">
                      <a16:colId xmlns:a16="http://schemas.microsoft.com/office/drawing/2014/main" val="20012"/>
                    </a:ext>
                  </a:extLst>
                </a:gridCol>
              </a:tblGrid>
              <a:tr h="590973">
                <a:tc>
                  <a:txBody>
                    <a:bodyPr/>
                    <a:lstStyle/>
                    <a:p>
                      <a:r>
                        <a:rPr lang="en-US" sz="1800" dirty="0" smtClean="0">
                          <a:solidFill>
                            <a:srgbClr val="FF0000"/>
                          </a:solidFill>
                        </a:rPr>
                        <a:t>0</a:t>
                      </a:r>
                      <a:endParaRPr lang="en-US" sz="1800" dirty="0">
                        <a:solidFill>
                          <a:srgbClr val="FF0000"/>
                        </a:solidFill>
                      </a:endParaRPr>
                    </a:p>
                  </a:txBody>
                  <a:tcPr marL="100584" marR="100584" marT="48796" marB="4879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noFill/>
                  </a:tcPr>
                </a:tc>
                <a:tc>
                  <a:txBody>
                    <a:bodyPr/>
                    <a:lstStyle/>
                    <a:p>
                      <a:endParaRPr lang="en-US" sz="1800" dirty="0">
                        <a:solidFill>
                          <a:schemeClr val="tx1"/>
                        </a:solidFill>
                      </a:endParaRPr>
                    </a:p>
                  </a:txBody>
                  <a:tcPr marL="100584" marR="100584" marT="48796" marB="48796">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rgbClr val="FF0000"/>
                          </a:solidFill>
                        </a:rPr>
                        <a:t>0</a:t>
                      </a:r>
                      <a:endParaRPr lang="en-US" sz="1800" b="1" dirty="0">
                        <a:solidFill>
                          <a:srgbClr val="FF0000"/>
                        </a:solidFill>
                      </a:endParaRPr>
                    </a:p>
                  </a:txBody>
                  <a:tcPr marL="100584" marR="100584"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4" marR="100584"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74838" name="Straight Arrow Connector 15"/>
          <p:cNvCxnSpPr>
            <a:cxnSpLocks noChangeShapeType="1"/>
          </p:cNvCxnSpPr>
          <p:nvPr/>
        </p:nvCxnSpPr>
        <p:spPr bwMode="auto">
          <a:xfrm rot="10800000">
            <a:off x="2357438" y="4919136"/>
            <a:ext cx="705485"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4839" name="Straight Arrow Connector 7"/>
          <p:cNvCxnSpPr>
            <a:cxnSpLocks noChangeShapeType="1"/>
          </p:cNvCxnSpPr>
          <p:nvPr/>
        </p:nvCxnSpPr>
        <p:spPr bwMode="auto">
          <a:xfrm rot="5400000">
            <a:off x="2183210" y="3294356"/>
            <a:ext cx="975360" cy="1746"/>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4840" name="Straight Arrow Connector 7"/>
          <p:cNvCxnSpPr>
            <a:cxnSpLocks noChangeShapeType="1"/>
          </p:cNvCxnSpPr>
          <p:nvPr/>
        </p:nvCxnSpPr>
        <p:spPr bwMode="auto">
          <a:xfrm>
            <a:off x="2715421" y="3825242"/>
            <a:ext cx="5732938"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4841" name="Straight Arrow Connector 7"/>
          <p:cNvCxnSpPr>
            <a:cxnSpLocks noChangeShapeType="1"/>
          </p:cNvCxnSpPr>
          <p:nvPr/>
        </p:nvCxnSpPr>
        <p:spPr bwMode="auto">
          <a:xfrm rot="5400000" flipH="1" flipV="1">
            <a:off x="7935992" y="3288430"/>
            <a:ext cx="1071881" cy="1746"/>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0ECF5BE6-31E3-4E04-A3DF-C20CC96D3A68}" type="slidenum">
              <a:rPr lang="en-US" altLang="en-US" smtClean="0">
                <a:latin typeface="Comic Sans MS" pitchFamily="66" charset="0"/>
              </a:rPr>
              <a:pPr/>
              <a:t>86</a:t>
            </a:fld>
            <a:endParaRPr lang="en-US" altLang="en-US" smtClean="0">
              <a:latin typeface="Times New Roman" pitchFamily="18" charset="0"/>
            </a:endParaRPr>
          </a:p>
        </p:txBody>
      </p:sp>
      <p:sp>
        <p:nvSpPr>
          <p:cNvPr id="139267" name="Rectangle 3"/>
          <p:cNvSpPr>
            <a:spLocks noGrp="1" noChangeArrowheads="1"/>
          </p:cNvSpPr>
          <p:nvPr>
            <p:ph type="body" idx="1"/>
          </p:nvPr>
        </p:nvSpPr>
        <p:spPr/>
        <p:txBody>
          <a:bodyPr/>
          <a:lstStyle/>
          <a:p>
            <a:pPr>
              <a:buFontTx/>
              <a:buNone/>
              <a:defRPr/>
            </a:pPr>
            <a:r>
              <a:rPr lang="en-US" b="1" dirty="0" smtClean="0"/>
              <a:t>2. ROR Des, Count:</a:t>
            </a:r>
          </a:p>
          <a:p>
            <a:pPr>
              <a:defRPr/>
            </a:pPr>
            <a:r>
              <a:rPr lang="en-US" sz="2100" dirty="0"/>
              <a:t>The instruction rotates all bits of destination byte or word  right, by count</a:t>
            </a:r>
          </a:p>
          <a:p>
            <a:pPr>
              <a:defRPr/>
            </a:pPr>
            <a:r>
              <a:rPr lang="en-US" sz="2100" b="1" dirty="0"/>
              <a:t>LSB is shifted into carry flag and also goes to MSB </a:t>
            </a:r>
          </a:p>
          <a:p>
            <a:pPr>
              <a:defRPr/>
            </a:pPr>
            <a:r>
              <a:rPr lang="en-US" sz="2100" dirty="0"/>
              <a:t>Des: Register or Memory Location</a:t>
            </a:r>
          </a:p>
          <a:p>
            <a:pPr>
              <a:defRPr/>
            </a:pPr>
            <a:r>
              <a:rPr lang="en-US" sz="2100" dirty="0"/>
              <a:t>Bits are shifted ‘count’ no. of types</a:t>
            </a:r>
          </a:p>
          <a:p>
            <a:pPr marL="480343" indent="3289">
              <a:buNone/>
              <a:defRPr/>
            </a:pPr>
            <a:endParaRPr lang="en-US" sz="2100" dirty="0"/>
          </a:p>
          <a:p>
            <a:pPr marL="480343" indent="3289">
              <a:buNone/>
              <a:defRPr/>
            </a:pPr>
            <a:r>
              <a:rPr lang="en-US" sz="2100" dirty="0"/>
              <a:t>If count = 1,it is directly specified in the instruction as count</a:t>
            </a:r>
          </a:p>
          <a:p>
            <a:pPr marL="480343" indent="3289">
              <a:buNone/>
              <a:defRPr/>
            </a:pPr>
            <a:endParaRPr lang="en-US" sz="2100" dirty="0"/>
          </a:p>
          <a:p>
            <a:pPr marL="480343" indent="3289">
              <a:buNone/>
              <a:defRPr/>
            </a:pPr>
            <a:r>
              <a:rPr lang="en-US" sz="2100" dirty="0"/>
              <a:t>If count &gt; 1, count is put in CL register  &amp; CL gives the count in the instruction.</a:t>
            </a:r>
            <a:endParaRPr lang="en-US" sz="2100" noProof="1"/>
          </a:p>
        </p:txBody>
      </p:sp>
      <p:sp>
        <p:nvSpPr>
          <p:cNvPr id="7578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A1B38BE9-A878-4F2C-9AA8-D3F039436605}" type="slidenum">
              <a:rPr lang="en-US" altLang="en-US" smtClean="0">
                <a:latin typeface="Comic Sans MS" pitchFamily="66" charset="0"/>
              </a:rPr>
              <a:pPr/>
              <a:t>87</a:t>
            </a:fld>
            <a:endParaRPr lang="en-US" altLang="en-US" smtClean="0">
              <a:latin typeface="Times New Roman" pitchFamily="18" charset="0"/>
            </a:endParaRPr>
          </a:p>
        </p:txBody>
      </p:sp>
      <p:sp>
        <p:nvSpPr>
          <p:cNvPr id="76803" name="Rectangle 3"/>
          <p:cNvSpPr>
            <a:spLocks noGrp="1" noChangeArrowheads="1"/>
          </p:cNvSpPr>
          <p:nvPr>
            <p:ph type="body" idx="1"/>
          </p:nvPr>
        </p:nvSpPr>
        <p:spPr>
          <a:xfrm>
            <a:off x="754380" y="1093894"/>
            <a:ext cx="8549640" cy="5445760"/>
          </a:xfrm>
        </p:spPr>
        <p:txBody>
          <a:bodyPr/>
          <a:lstStyle/>
          <a:p>
            <a:pPr marL="59220" indent="3289">
              <a:buNone/>
            </a:pPr>
            <a:r>
              <a:rPr lang="en-US" altLang="en-US" sz="1800" noProof="1"/>
              <a:t>Eg: Count = 1	;ROR BL,1</a:t>
            </a:r>
          </a:p>
          <a:p>
            <a:pPr marL="59220" indent="3289">
              <a:buNone/>
            </a:pPr>
            <a:r>
              <a:rPr lang="en-US" altLang="en-US" sz="1800" noProof="1"/>
              <a:t>Assume before operation BL=0011 0011 &amp; CF=0</a:t>
            </a:r>
          </a:p>
          <a:p>
            <a:pPr marL="59220" indent="3289">
              <a:buNone/>
            </a:pPr>
            <a:r>
              <a:rPr lang="en-US" altLang="en-US" sz="1800" noProof="1"/>
              <a:t>       	 Carry       		Destination			</a:t>
            </a:r>
          </a:p>
          <a:p>
            <a:pPr marL="59220" indent="3289">
              <a:buNone/>
            </a:pPr>
            <a:endParaRPr lang="en-US" altLang="en-US" sz="1800" noProof="1"/>
          </a:p>
          <a:p>
            <a:pPr marL="59220" indent="3289">
              <a:buNone/>
            </a:pPr>
            <a:endParaRPr lang="en-US" altLang="en-US" sz="1800" noProof="1"/>
          </a:p>
          <a:p>
            <a:pPr marL="59220" indent="3289">
              <a:buNone/>
            </a:pPr>
            <a:endParaRPr lang="en-US" altLang="en-US" sz="1800" noProof="1"/>
          </a:p>
          <a:p>
            <a:pPr marL="59220" indent="3289">
              <a:buNone/>
            </a:pPr>
            <a:endParaRPr lang="en-US" altLang="en-US" sz="1800" noProof="1"/>
          </a:p>
          <a:p>
            <a:pPr marL="59220" indent="3289">
              <a:lnSpc>
                <a:spcPct val="150000"/>
              </a:lnSpc>
              <a:buNone/>
            </a:pPr>
            <a:endParaRPr lang="en-US" altLang="en-US" sz="1800" noProof="1"/>
          </a:p>
          <a:p>
            <a:pPr marL="59220" indent="3289">
              <a:lnSpc>
                <a:spcPct val="150000"/>
              </a:lnSpc>
              <a:buNone/>
            </a:pPr>
            <a:r>
              <a:rPr lang="en-US" altLang="en-US" sz="1800" noProof="1"/>
              <a:t>After operation BL=0001 1001 &amp; CF=1</a:t>
            </a:r>
          </a:p>
          <a:p>
            <a:pPr marL="59220" indent="3289">
              <a:buNone/>
            </a:pPr>
            <a:r>
              <a:rPr lang="en-US" altLang="en-US" sz="1800" noProof="1"/>
              <a:t>	Carry       		Destination			</a:t>
            </a:r>
          </a:p>
          <a:p>
            <a:pPr marL="59220" indent="3289">
              <a:buNone/>
            </a:pPr>
            <a:endParaRPr lang="en-US" altLang="en-US" sz="1800" noProof="1"/>
          </a:p>
          <a:p>
            <a:pPr marL="59220" indent="3289">
              <a:buNone/>
            </a:pPr>
            <a:endParaRPr lang="en-US" altLang="en-US" sz="1800" noProof="1"/>
          </a:p>
          <a:p>
            <a:pPr marL="59220" indent="3289">
              <a:buNone/>
            </a:pPr>
            <a:r>
              <a:rPr lang="en-US" altLang="en-US" sz="1800" noProof="1"/>
              <a:t>Eg: Count &gt;1</a:t>
            </a:r>
          </a:p>
          <a:p>
            <a:pPr marL="59220" indent="3289">
              <a:buNone/>
            </a:pPr>
            <a:r>
              <a:rPr lang="en-US" altLang="en-US" sz="1800" noProof="1"/>
              <a:t>	MOV CL, 05H</a:t>
            </a:r>
          </a:p>
          <a:p>
            <a:pPr marL="59220" indent="3289">
              <a:buNone/>
            </a:pPr>
            <a:r>
              <a:rPr lang="en-US" altLang="en-US" sz="1800" noProof="1"/>
              <a:t>	ROR BL,CL</a:t>
            </a:r>
          </a:p>
          <a:p>
            <a:pPr marL="59220" indent="3289">
              <a:buNone/>
            </a:pPr>
            <a:endParaRPr lang="en-US" altLang="en-US" sz="1800" noProof="1"/>
          </a:p>
        </p:txBody>
      </p:sp>
      <p:sp>
        <p:nvSpPr>
          <p:cNvPr id="7680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5" name="Table 4"/>
          <p:cNvGraphicFramePr>
            <a:graphicFrameLocks noGrp="1"/>
          </p:cNvGraphicFramePr>
          <p:nvPr/>
        </p:nvGraphicFramePr>
        <p:xfrm>
          <a:off x="1945324" y="2443482"/>
          <a:ext cx="7224241" cy="1181946"/>
        </p:xfrm>
        <a:graphic>
          <a:graphicData uri="http://schemas.openxmlformats.org/drawingml/2006/table">
            <a:tbl>
              <a:tblPr firstRow="1" bandRow="1">
                <a:tableStyleId>{5C22544A-7EE6-4342-B048-85BDC9FD1C3A}</a:tableStyleId>
              </a:tblPr>
              <a:tblGrid>
                <a:gridCol w="576773">
                  <a:extLst>
                    <a:ext uri="{9D8B030D-6E8A-4147-A177-3AD203B41FA5}">
                      <a16:colId xmlns:a16="http://schemas.microsoft.com/office/drawing/2014/main" val="20000"/>
                    </a:ext>
                  </a:extLst>
                </a:gridCol>
                <a:gridCol w="229112">
                  <a:extLst>
                    <a:ext uri="{9D8B030D-6E8A-4147-A177-3AD203B41FA5}">
                      <a16:colId xmlns:a16="http://schemas.microsoft.com/office/drawing/2014/main" val="20001"/>
                    </a:ext>
                  </a:extLst>
                </a:gridCol>
                <a:gridCol w="534863">
                  <a:extLst>
                    <a:ext uri="{9D8B030D-6E8A-4147-A177-3AD203B41FA5}">
                      <a16:colId xmlns:a16="http://schemas.microsoft.com/office/drawing/2014/main" val="20002"/>
                    </a:ext>
                  </a:extLst>
                </a:gridCol>
                <a:gridCol w="534863">
                  <a:extLst>
                    <a:ext uri="{9D8B030D-6E8A-4147-A177-3AD203B41FA5}">
                      <a16:colId xmlns:a16="http://schemas.microsoft.com/office/drawing/2014/main" val="20003"/>
                    </a:ext>
                  </a:extLst>
                </a:gridCol>
                <a:gridCol w="534863">
                  <a:extLst>
                    <a:ext uri="{9D8B030D-6E8A-4147-A177-3AD203B41FA5}">
                      <a16:colId xmlns:a16="http://schemas.microsoft.com/office/drawing/2014/main" val="20004"/>
                    </a:ext>
                  </a:extLst>
                </a:gridCol>
                <a:gridCol w="534863">
                  <a:extLst>
                    <a:ext uri="{9D8B030D-6E8A-4147-A177-3AD203B41FA5}">
                      <a16:colId xmlns:a16="http://schemas.microsoft.com/office/drawing/2014/main" val="20005"/>
                    </a:ext>
                  </a:extLst>
                </a:gridCol>
                <a:gridCol w="534863">
                  <a:extLst>
                    <a:ext uri="{9D8B030D-6E8A-4147-A177-3AD203B41FA5}">
                      <a16:colId xmlns:a16="http://schemas.microsoft.com/office/drawing/2014/main" val="20006"/>
                    </a:ext>
                  </a:extLst>
                </a:gridCol>
                <a:gridCol w="534863">
                  <a:extLst>
                    <a:ext uri="{9D8B030D-6E8A-4147-A177-3AD203B41FA5}">
                      <a16:colId xmlns:a16="http://schemas.microsoft.com/office/drawing/2014/main" val="20007"/>
                    </a:ext>
                  </a:extLst>
                </a:gridCol>
                <a:gridCol w="534863">
                  <a:extLst>
                    <a:ext uri="{9D8B030D-6E8A-4147-A177-3AD203B41FA5}">
                      <a16:colId xmlns:a16="http://schemas.microsoft.com/office/drawing/2014/main" val="20008"/>
                    </a:ext>
                  </a:extLst>
                </a:gridCol>
                <a:gridCol w="534863">
                  <a:extLst>
                    <a:ext uri="{9D8B030D-6E8A-4147-A177-3AD203B41FA5}">
                      <a16:colId xmlns:a16="http://schemas.microsoft.com/office/drawing/2014/main" val="20009"/>
                    </a:ext>
                  </a:extLst>
                </a:gridCol>
                <a:gridCol w="534863">
                  <a:extLst>
                    <a:ext uri="{9D8B030D-6E8A-4147-A177-3AD203B41FA5}">
                      <a16:colId xmlns:a16="http://schemas.microsoft.com/office/drawing/2014/main" val="20010"/>
                    </a:ext>
                  </a:extLst>
                </a:gridCol>
                <a:gridCol w="534863">
                  <a:extLst>
                    <a:ext uri="{9D8B030D-6E8A-4147-A177-3AD203B41FA5}">
                      <a16:colId xmlns:a16="http://schemas.microsoft.com/office/drawing/2014/main" val="20011"/>
                    </a:ext>
                  </a:extLst>
                </a:gridCol>
                <a:gridCol w="534863">
                  <a:extLst>
                    <a:ext uri="{9D8B030D-6E8A-4147-A177-3AD203B41FA5}">
                      <a16:colId xmlns:a16="http://schemas.microsoft.com/office/drawing/2014/main" val="20012"/>
                    </a:ext>
                  </a:extLst>
                </a:gridCol>
                <a:gridCol w="534863">
                  <a:extLst>
                    <a:ext uri="{9D8B030D-6E8A-4147-A177-3AD203B41FA5}">
                      <a16:colId xmlns:a16="http://schemas.microsoft.com/office/drawing/2014/main" val="20013"/>
                    </a:ext>
                  </a:extLst>
                </a:gridCol>
              </a:tblGrid>
              <a:tr h="590973">
                <a:tc>
                  <a:txBody>
                    <a:bodyPr/>
                    <a:lstStyle/>
                    <a:p>
                      <a:r>
                        <a:rPr lang="en-US" sz="1800" dirty="0" smtClean="0">
                          <a:solidFill>
                            <a:schemeClr val="tx1"/>
                          </a:solidFill>
                        </a:rPr>
                        <a:t>CY</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noFill/>
                  </a:tcPr>
                </a:tc>
                <a:tc>
                  <a:txBody>
                    <a:bodyPr/>
                    <a:lstStyle/>
                    <a:p>
                      <a:endParaRPr lang="en-US" sz="1800" dirty="0">
                        <a:solidFill>
                          <a:schemeClr val="tx1"/>
                        </a:solidFill>
                      </a:endParaRPr>
                    </a:p>
                  </a:txBody>
                  <a:tcPr marL="100586" marR="100586" marT="48796" marB="48796">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D7</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D6</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D5</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D4</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D3</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D2</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D1</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D0</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a:p>
                  </a:txBody>
                  <a:tcPr marL="100586" marR="100586"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a:p>
                  </a:txBody>
                  <a:tcPr marL="100586" marR="100586" marT="48796" marB="48796">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p>
                  </a:txBody>
                  <a:tcPr marL="100586" marR="100586" marT="48796" marB="48796">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90973">
                <a:tc>
                  <a:txBody>
                    <a:bodyPr/>
                    <a:lstStyle/>
                    <a:p>
                      <a:r>
                        <a:rPr lang="en-US" sz="1800" b="1" dirty="0" smtClean="0">
                          <a:solidFill>
                            <a:srgbClr val="7030A0"/>
                          </a:solidFill>
                        </a:rPr>
                        <a:t>0</a:t>
                      </a:r>
                      <a:endParaRPr lang="en-US" sz="1800" b="1" dirty="0">
                        <a:solidFill>
                          <a:srgbClr val="7030A0"/>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noFill/>
                  </a:tcPr>
                </a:tc>
                <a:tc>
                  <a:txBody>
                    <a:bodyPr/>
                    <a:lstStyle/>
                    <a:p>
                      <a:endParaRPr lang="en-US" sz="1800" b="1" dirty="0">
                        <a:solidFill>
                          <a:schemeClr val="tx1"/>
                        </a:solidFill>
                      </a:endParaRPr>
                    </a:p>
                  </a:txBody>
                  <a:tcPr marL="100586" marR="100586" marT="48796" marB="48796">
                    <a:lnR w="12700" cap="flat" cmpd="sng" algn="ctr">
                      <a:solidFill>
                        <a:schemeClr val="tx1"/>
                      </a:solidFill>
                      <a:prstDash val="solid"/>
                      <a:round/>
                      <a:headEnd type="none" w="med" len="med"/>
                      <a:tailEnd type="none" w="med" len="med"/>
                    </a:lnR>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rgbClr val="FF0000"/>
                          </a:solidFill>
                        </a:rPr>
                        <a:t>1</a:t>
                      </a:r>
                      <a:endParaRPr lang="en-US" sz="1800" b="1" dirty="0">
                        <a:solidFill>
                          <a:srgbClr val="FF0000"/>
                        </a:solidFill>
                      </a:endParaRPr>
                    </a:p>
                  </a:txBody>
                  <a:tcPr marL="100586" marR="100586"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b="1" dirty="0">
                        <a:solidFill>
                          <a:schemeClr val="tx1"/>
                        </a:solidFill>
                      </a:endParaRPr>
                    </a:p>
                  </a:txBody>
                  <a:tcPr marL="100586" marR="100586"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6" marR="100586" marT="48796" marB="48796">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6" marR="100586" marT="48796" marB="48796">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graphicFrame>
        <p:nvGraphicFramePr>
          <p:cNvPr id="14" name="Table 13"/>
          <p:cNvGraphicFramePr>
            <a:graphicFrameLocks noGrp="1"/>
          </p:cNvGraphicFramePr>
          <p:nvPr/>
        </p:nvGraphicFramePr>
        <p:xfrm>
          <a:off x="1912146" y="4881883"/>
          <a:ext cx="7224243" cy="590973"/>
        </p:xfrm>
        <a:graphic>
          <a:graphicData uri="http://schemas.openxmlformats.org/drawingml/2006/table">
            <a:tbl>
              <a:tblPr firstRow="1" bandRow="1">
                <a:tableStyleId>{5C22544A-7EE6-4342-B048-85BDC9FD1C3A}</a:tableStyleId>
              </a:tblPr>
              <a:tblGrid>
                <a:gridCol w="479879">
                  <a:extLst>
                    <a:ext uri="{9D8B030D-6E8A-4147-A177-3AD203B41FA5}">
                      <a16:colId xmlns:a16="http://schemas.microsoft.com/office/drawing/2014/main" val="20000"/>
                    </a:ext>
                  </a:extLst>
                </a:gridCol>
                <a:gridCol w="326008">
                  <a:extLst>
                    <a:ext uri="{9D8B030D-6E8A-4147-A177-3AD203B41FA5}">
                      <a16:colId xmlns:a16="http://schemas.microsoft.com/office/drawing/2014/main" val="20001"/>
                    </a:ext>
                  </a:extLst>
                </a:gridCol>
                <a:gridCol w="534863">
                  <a:extLst>
                    <a:ext uri="{9D8B030D-6E8A-4147-A177-3AD203B41FA5}">
                      <a16:colId xmlns:a16="http://schemas.microsoft.com/office/drawing/2014/main" val="20002"/>
                    </a:ext>
                  </a:extLst>
                </a:gridCol>
                <a:gridCol w="534863">
                  <a:extLst>
                    <a:ext uri="{9D8B030D-6E8A-4147-A177-3AD203B41FA5}">
                      <a16:colId xmlns:a16="http://schemas.microsoft.com/office/drawing/2014/main" val="20003"/>
                    </a:ext>
                  </a:extLst>
                </a:gridCol>
                <a:gridCol w="534863">
                  <a:extLst>
                    <a:ext uri="{9D8B030D-6E8A-4147-A177-3AD203B41FA5}">
                      <a16:colId xmlns:a16="http://schemas.microsoft.com/office/drawing/2014/main" val="20004"/>
                    </a:ext>
                  </a:extLst>
                </a:gridCol>
                <a:gridCol w="534863">
                  <a:extLst>
                    <a:ext uri="{9D8B030D-6E8A-4147-A177-3AD203B41FA5}">
                      <a16:colId xmlns:a16="http://schemas.microsoft.com/office/drawing/2014/main" val="20005"/>
                    </a:ext>
                  </a:extLst>
                </a:gridCol>
                <a:gridCol w="534863">
                  <a:extLst>
                    <a:ext uri="{9D8B030D-6E8A-4147-A177-3AD203B41FA5}">
                      <a16:colId xmlns:a16="http://schemas.microsoft.com/office/drawing/2014/main" val="20006"/>
                    </a:ext>
                  </a:extLst>
                </a:gridCol>
                <a:gridCol w="534863">
                  <a:extLst>
                    <a:ext uri="{9D8B030D-6E8A-4147-A177-3AD203B41FA5}">
                      <a16:colId xmlns:a16="http://schemas.microsoft.com/office/drawing/2014/main" val="20007"/>
                    </a:ext>
                  </a:extLst>
                </a:gridCol>
                <a:gridCol w="534863">
                  <a:extLst>
                    <a:ext uri="{9D8B030D-6E8A-4147-A177-3AD203B41FA5}">
                      <a16:colId xmlns:a16="http://schemas.microsoft.com/office/drawing/2014/main" val="20008"/>
                    </a:ext>
                  </a:extLst>
                </a:gridCol>
                <a:gridCol w="534863">
                  <a:extLst>
                    <a:ext uri="{9D8B030D-6E8A-4147-A177-3AD203B41FA5}">
                      <a16:colId xmlns:a16="http://schemas.microsoft.com/office/drawing/2014/main" val="20009"/>
                    </a:ext>
                  </a:extLst>
                </a:gridCol>
                <a:gridCol w="534863">
                  <a:extLst>
                    <a:ext uri="{9D8B030D-6E8A-4147-A177-3AD203B41FA5}">
                      <a16:colId xmlns:a16="http://schemas.microsoft.com/office/drawing/2014/main" val="20010"/>
                    </a:ext>
                  </a:extLst>
                </a:gridCol>
                <a:gridCol w="534863">
                  <a:extLst>
                    <a:ext uri="{9D8B030D-6E8A-4147-A177-3AD203B41FA5}">
                      <a16:colId xmlns:a16="http://schemas.microsoft.com/office/drawing/2014/main" val="20011"/>
                    </a:ext>
                  </a:extLst>
                </a:gridCol>
                <a:gridCol w="534863">
                  <a:extLst>
                    <a:ext uri="{9D8B030D-6E8A-4147-A177-3AD203B41FA5}">
                      <a16:colId xmlns:a16="http://schemas.microsoft.com/office/drawing/2014/main" val="20012"/>
                    </a:ext>
                  </a:extLst>
                </a:gridCol>
                <a:gridCol w="534863">
                  <a:extLst>
                    <a:ext uri="{9D8B030D-6E8A-4147-A177-3AD203B41FA5}">
                      <a16:colId xmlns:a16="http://schemas.microsoft.com/office/drawing/2014/main" val="20013"/>
                    </a:ext>
                  </a:extLst>
                </a:gridCol>
              </a:tblGrid>
              <a:tr h="590973">
                <a:tc>
                  <a:txBody>
                    <a:bodyPr/>
                    <a:lstStyle/>
                    <a:p>
                      <a:r>
                        <a:rPr lang="en-US" sz="1800" dirty="0" smtClean="0">
                          <a:solidFill>
                            <a:srgbClr val="FF0000"/>
                          </a:solidFill>
                        </a:rPr>
                        <a:t>1</a:t>
                      </a:r>
                      <a:endParaRPr lang="en-US" sz="1800" dirty="0">
                        <a:solidFill>
                          <a:srgbClr val="FF0000"/>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rgbClr val="FF0000"/>
                        </a:solidFill>
                      </a:endParaRPr>
                    </a:p>
                  </a:txBody>
                  <a:tcPr marL="100586" marR="100586" marT="48796" marB="48796">
                    <a:lnL w="12700" cap="flat" cmpd="sng" algn="ctr">
                      <a:solidFill>
                        <a:schemeClr val="tx1"/>
                      </a:solidFill>
                      <a:prstDash val="solid"/>
                      <a:round/>
                      <a:headEnd type="none" w="med" len="med"/>
                      <a:tailEnd type="none" w="med" len="med"/>
                    </a:lnL>
                    <a:noFill/>
                  </a:tcPr>
                </a:tc>
                <a:tc>
                  <a:txBody>
                    <a:bodyPr/>
                    <a:lstStyle/>
                    <a:p>
                      <a:endParaRPr lang="en-US" sz="1800" dirty="0">
                        <a:solidFill>
                          <a:srgbClr val="FF0000"/>
                        </a:solidFill>
                      </a:endParaRPr>
                    </a:p>
                  </a:txBody>
                  <a:tcPr marL="100586" marR="100586" marT="48796" marB="48796">
                    <a:lnR w="12700" cap="flat" cmpd="sng" algn="ctr">
                      <a:solidFill>
                        <a:schemeClr val="tx1"/>
                      </a:solidFill>
                      <a:prstDash val="solid"/>
                      <a:round/>
                      <a:headEnd type="none" w="med" len="med"/>
                      <a:tailEnd type="none" w="med" len="med"/>
                    </a:lnR>
                    <a:noFill/>
                  </a:tcPr>
                </a:tc>
                <a:tc>
                  <a:txBody>
                    <a:bodyPr/>
                    <a:lstStyle/>
                    <a:p>
                      <a:r>
                        <a:rPr lang="en-US" sz="1800" dirty="0" smtClean="0">
                          <a:solidFill>
                            <a:srgbClr val="FF0000"/>
                          </a:solidFill>
                        </a:rPr>
                        <a:t>1</a:t>
                      </a:r>
                      <a:endParaRPr lang="en-US" sz="1800" dirty="0">
                        <a:solidFill>
                          <a:srgbClr val="FF0000"/>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0</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1</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6" marR="100586"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6" marR="100586"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6" marR="100586"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pSp>
        <p:nvGrpSpPr>
          <p:cNvPr id="76888" name="Group 23"/>
          <p:cNvGrpSpPr>
            <a:grpSpLocks/>
          </p:cNvGrpSpPr>
          <p:nvPr/>
        </p:nvGrpSpPr>
        <p:grpSpPr bwMode="auto">
          <a:xfrm flipH="1">
            <a:off x="2930209" y="2092962"/>
            <a:ext cx="5139213" cy="1798320"/>
            <a:chOff x="2113913" y="2124075"/>
            <a:chExt cx="4672931" cy="1687195"/>
          </a:xfrm>
        </p:grpSpPr>
        <p:grpSp>
          <p:nvGrpSpPr>
            <p:cNvPr id="76890" name="Group 11"/>
            <p:cNvGrpSpPr>
              <a:grpSpLocks/>
            </p:cNvGrpSpPr>
            <p:nvPr/>
          </p:nvGrpSpPr>
          <p:grpSpPr bwMode="auto">
            <a:xfrm flipH="1">
              <a:off x="2113913" y="2124075"/>
              <a:ext cx="4205460" cy="681038"/>
              <a:chOff x="3271514" y="5354320"/>
              <a:chExt cx="4206190" cy="682308"/>
            </a:xfrm>
          </p:grpSpPr>
          <p:cxnSp>
            <p:nvCxnSpPr>
              <p:cNvPr id="76894" name="Straight Arrow Connector 6"/>
              <p:cNvCxnSpPr>
                <a:cxnSpLocks noChangeShapeType="1"/>
              </p:cNvCxnSpPr>
              <p:nvPr/>
            </p:nvCxnSpPr>
            <p:spPr bwMode="auto">
              <a:xfrm rot="10800000">
                <a:off x="6990025" y="6035040"/>
                <a:ext cx="487679"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76895" name="Curved Down Arrow 8"/>
              <p:cNvSpPr>
                <a:spLocks noChangeArrowheads="1"/>
              </p:cNvSpPr>
              <p:nvPr/>
            </p:nvSpPr>
            <p:spPr bwMode="auto">
              <a:xfrm>
                <a:off x="6421108" y="5364480"/>
                <a:ext cx="507999"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76896" name="Curved Down Arrow 9"/>
              <p:cNvSpPr>
                <a:spLocks noChangeArrowheads="1"/>
              </p:cNvSpPr>
              <p:nvPr/>
            </p:nvSpPr>
            <p:spPr bwMode="auto">
              <a:xfrm>
                <a:off x="3891272" y="5354320"/>
                <a:ext cx="507999"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76897" name="Curved Down Arrow 10"/>
              <p:cNvSpPr>
                <a:spLocks noChangeArrowheads="1"/>
              </p:cNvSpPr>
              <p:nvPr/>
            </p:nvSpPr>
            <p:spPr bwMode="auto">
              <a:xfrm>
                <a:off x="3271514" y="5384800"/>
                <a:ext cx="507999" cy="274320"/>
              </a:xfrm>
              <a:prstGeom prst="curvedDownArrow">
                <a:avLst>
                  <a:gd name="adj1" fmla="val 25000"/>
                  <a:gd name="adj2" fmla="val 50000"/>
                  <a:gd name="adj3" fmla="val 25000"/>
                </a:avLst>
              </a:prstGeom>
              <a:solidFill>
                <a:schemeClr val="tx2"/>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grpSp>
        <p:cxnSp>
          <p:nvCxnSpPr>
            <p:cNvPr id="76891" name="Straight Arrow Connector 7"/>
            <p:cNvCxnSpPr>
              <a:cxnSpLocks noChangeShapeType="1"/>
            </p:cNvCxnSpPr>
            <p:nvPr/>
          </p:nvCxnSpPr>
          <p:spPr bwMode="auto">
            <a:xfrm rot="5400000">
              <a:off x="1686524" y="3332162"/>
              <a:ext cx="91440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6892" name="Straight Arrow Connector 7"/>
            <p:cNvCxnSpPr>
              <a:cxnSpLocks noChangeShapeType="1"/>
            </p:cNvCxnSpPr>
            <p:nvPr/>
          </p:nvCxnSpPr>
          <p:spPr bwMode="auto">
            <a:xfrm>
              <a:off x="2214844" y="3809682"/>
              <a:ext cx="457200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6893" name="Straight Arrow Connector 7"/>
            <p:cNvCxnSpPr>
              <a:cxnSpLocks noChangeShapeType="1"/>
            </p:cNvCxnSpPr>
            <p:nvPr/>
          </p:nvCxnSpPr>
          <p:spPr bwMode="auto">
            <a:xfrm rot="5400000" flipH="1" flipV="1">
              <a:off x="6263604" y="3306762"/>
              <a:ext cx="100584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grpSp>
      <p:cxnSp>
        <p:nvCxnSpPr>
          <p:cNvPr id="76889" name="Straight Arrow Connector 28"/>
          <p:cNvCxnSpPr>
            <a:cxnSpLocks noChangeShapeType="1"/>
          </p:cNvCxnSpPr>
          <p:nvPr/>
        </p:nvCxnSpPr>
        <p:spPr bwMode="auto">
          <a:xfrm>
            <a:off x="2504124" y="2795694"/>
            <a:ext cx="803275" cy="0"/>
          </a:xfrm>
          <a:prstGeom prst="straightConnector1">
            <a:avLst/>
          </a:prstGeom>
          <a:noFill/>
          <a:ln w="9525" algn="ctr">
            <a:solidFill>
              <a:schemeClr val="tx1"/>
            </a:solidFill>
            <a:round/>
            <a:headEnd type="arrow" w="med" len="me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C5B6A2D6-ADE2-405E-BDB3-1F34973B0316}" type="slidenum">
              <a:rPr lang="en-US" altLang="en-US" smtClean="0">
                <a:latin typeface="Comic Sans MS" pitchFamily="66" charset="0"/>
              </a:rPr>
              <a:pPr/>
              <a:t>88</a:t>
            </a:fld>
            <a:endParaRPr lang="en-US" altLang="en-US" smtClean="0">
              <a:latin typeface="Times New Roman" pitchFamily="18" charset="0"/>
            </a:endParaRPr>
          </a:p>
        </p:txBody>
      </p:sp>
      <p:sp>
        <p:nvSpPr>
          <p:cNvPr id="145411" name="Rectangle 3"/>
          <p:cNvSpPr>
            <a:spLocks noGrp="1" noChangeArrowheads="1"/>
          </p:cNvSpPr>
          <p:nvPr>
            <p:ph type="body" idx="1"/>
          </p:nvPr>
        </p:nvSpPr>
        <p:spPr/>
        <p:txBody>
          <a:bodyPr/>
          <a:lstStyle/>
          <a:p>
            <a:pPr marL="532984" indent="-532984">
              <a:buClrTx/>
              <a:buSzPct val="100000"/>
              <a:buNone/>
              <a:defRPr/>
            </a:pPr>
            <a:r>
              <a:rPr lang="en-US" sz="2800" dirty="0"/>
              <a:t>3.RCL Des, Count</a:t>
            </a:r>
          </a:p>
          <a:p>
            <a:pPr marL="588914" indent="-526404">
              <a:lnSpc>
                <a:spcPct val="114000"/>
              </a:lnSpc>
              <a:defRPr/>
            </a:pPr>
            <a:r>
              <a:rPr lang="en-US" sz="2100" dirty="0"/>
              <a:t>The instruction rotates all bits of destination byte or word to the left, by count</a:t>
            </a:r>
          </a:p>
          <a:p>
            <a:pPr marL="588914" indent="-526404">
              <a:lnSpc>
                <a:spcPct val="114000"/>
              </a:lnSpc>
              <a:defRPr/>
            </a:pPr>
            <a:r>
              <a:rPr lang="en-US" sz="2100" b="1" dirty="0"/>
              <a:t>MSB is shifted into carry flag (CF) and CF goes to LSB</a:t>
            </a:r>
          </a:p>
          <a:p>
            <a:pPr marL="588914" indent="-526404">
              <a:lnSpc>
                <a:spcPct val="114000"/>
              </a:lnSpc>
              <a:defRPr/>
            </a:pPr>
            <a:r>
              <a:rPr lang="en-US" sz="2100" dirty="0"/>
              <a:t>Des: Register or Memory Location</a:t>
            </a:r>
          </a:p>
          <a:p>
            <a:pPr marL="588914" indent="-526404">
              <a:lnSpc>
                <a:spcPct val="114000"/>
              </a:lnSpc>
              <a:defRPr/>
            </a:pPr>
            <a:r>
              <a:rPr lang="en-US" sz="2100" dirty="0"/>
              <a:t>Bits are shifted ‘count’ no. of types</a:t>
            </a:r>
          </a:p>
          <a:p>
            <a:pPr marL="588914" indent="0">
              <a:lnSpc>
                <a:spcPct val="114000"/>
              </a:lnSpc>
              <a:buNone/>
              <a:defRPr/>
            </a:pPr>
            <a:r>
              <a:rPr lang="en-US" sz="2100" dirty="0"/>
              <a:t> </a:t>
            </a:r>
          </a:p>
          <a:p>
            <a:pPr marL="588914" indent="0">
              <a:lnSpc>
                <a:spcPct val="114000"/>
              </a:lnSpc>
              <a:buNone/>
              <a:defRPr/>
            </a:pPr>
            <a:r>
              <a:rPr lang="en-US" sz="2100" dirty="0"/>
              <a:t>If count = 1,it is directly specified in the instruction as count</a:t>
            </a:r>
          </a:p>
          <a:p>
            <a:pPr marL="588914" indent="0">
              <a:lnSpc>
                <a:spcPct val="114000"/>
              </a:lnSpc>
              <a:buNone/>
              <a:defRPr/>
            </a:pPr>
            <a:endParaRPr lang="en-US" sz="2100" dirty="0"/>
          </a:p>
          <a:p>
            <a:pPr marL="588914" indent="0">
              <a:lnSpc>
                <a:spcPct val="114000"/>
              </a:lnSpc>
              <a:buNone/>
              <a:defRPr/>
            </a:pPr>
            <a:r>
              <a:rPr lang="en-US" sz="2100" dirty="0"/>
              <a:t>If count &gt; 1, count is put in CL register  &amp; CL gives the count in the instruction.</a:t>
            </a:r>
            <a:endParaRPr lang="en-US" sz="2100" noProof="1"/>
          </a:p>
          <a:p>
            <a:pPr marL="532984" indent="-532984">
              <a:buNone/>
              <a:defRPr/>
            </a:pPr>
            <a:endParaRPr lang="en-US" sz="2800" dirty="0"/>
          </a:p>
          <a:p>
            <a:pPr>
              <a:buFontTx/>
              <a:buNone/>
              <a:defRPr/>
            </a:pPr>
            <a:endParaRPr lang="en-US" altLang="en-US" sz="3400" b="1" noProof="1"/>
          </a:p>
          <a:p>
            <a:pPr>
              <a:buFontTx/>
              <a:buNone/>
              <a:defRPr/>
            </a:pPr>
            <a:endParaRPr lang="en-US" altLang="en-US" sz="3400" b="1" noProof="1"/>
          </a:p>
        </p:txBody>
      </p:sp>
      <p:sp>
        <p:nvSpPr>
          <p:cNvPr id="7782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F5982264-62EA-4787-87AC-C73914F11376}" type="slidenum">
              <a:rPr lang="en-US" altLang="en-US" smtClean="0">
                <a:latin typeface="Comic Sans MS" pitchFamily="66" charset="0"/>
              </a:rPr>
              <a:pPr/>
              <a:t>89</a:t>
            </a:fld>
            <a:endParaRPr lang="en-US" altLang="en-US" smtClean="0">
              <a:latin typeface="Times New Roman" pitchFamily="18" charset="0"/>
            </a:endParaRPr>
          </a:p>
        </p:txBody>
      </p:sp>
      <p:sp>
        <p:nvSpPr>
          <p:cNvPr id="78851" name="Rectangle 3"/>
          <p:cNvSpPr>
            <a:spLocks noGrp="1" noChangeArrowheads="1"/>
          </p:cNvSpPr>
          <p:nvPr>
            <p:ph type="body" idx="1"/>
          </p:nvPr>
        </p:nvSpPr>
        <p:spPr/>
        <p:txBody>
          <a:bodyPr/>
          <a:lstStyle/>
          <a:p>
            <a:pPr marL="59220" indent="3289">
              <a:buNone/>
            </a:pPr>
            <a:r>
              <a:rPr lang="en-US" altLang="en-US" sz="2100" noProof="1"/>
              <a:t>Eg: Count = 1	;RCL BL,1</a:t>
            </a:r>
          </a:p>
          <a:p>
            <a:pPr marL="59220" indent="3289">
              <a:buNone/>
            </a:pPr>
            <a:r>
              <a:rPr lang="en-US" altLang="en-US" sz="2100" noProof="1"/>
              <a:t>Assume before operation BL=0011 0011 &amp; CF=1</a:t>
            </a:r>
          </a:p>
          <a:p>
            <a:pPr marL="59220" indent="3289">
              <a:buNone/>
            </a:pPr>
            <a:r>
              <a:rPr lang="en-US" altLang="en-US" sz="2100" noProof="1"/>
              <a:t>       Carry		           Destination</a:t>
            </a:r>
          </a:p>
          <a:p>
            <a:pPr marL="59220" indent="3289">
              <a:buNone/>
            </a:pPr>
            <a:endParaRPr lang="en-US" altLang="en-US" sz="2100" noProof="1"/>
          </a:p>
          <a:p>
            <a:pPr marL="59220" indent="3289">
              <a:buNone/>
            </a:pPr>
            <a:endParaRPr lang="en-US" altLang="en-US" sz="2100" noProof="1"/>
          </a:p>
          <a:p>
            <a:pPr marL="59220" indent="3289">
              <a:buNone/>
            </a:pPr>
            <a:endParaRPr lang="en-US" altLang="en-US" sz="2100" noProof="1"/>
          </a:p>
          <a:p>
            <a:pPr marL="59220" indent="3289">
              <a:buNone/>
            </a:pPr>
            <a:endParaRPr lang="en-US" altLang="en-US" sz="2100" noProof="1"/>
          </a:p>
          <a:p>
            <a:pPr marL="59220" indent="3289">
              <a:buNone/>
            </a:pPr>
            <a:r>
              <a:rPr lang="en-US" altLang="en-US" sz="2100" noProof="1"/>
              <a:t>After operation BL=0110 0110 &amp; CF=0</a:t>
            </a:r>
          </a:p>
          <a:p>
            <a:pPr marL="59220" indent="3289">
              <a:buNone/>
            </a:pPr>
            <a:r>
              <a:rPr lang="en-US" altLang="en-US" sz="2100" noProof="1"/>
              <a:t>       Carry		           Destination</a:t>
            </a:r>
          </a:p>
          <a:p>
            <a:pPr marL="59220" indent="3289">
              <a:buNone/>
            </a:pPr>
            <a:endParaRPr lang="en-US" altLang="en-US" sz="2100" noProof="1"/>
          </a:p>
          <a:p>
            <a:pPr marL="59220" indent="3289">
              <a:buNone/>
            </a:pPr>
            <a:endParaRPr lang="en-US" altLang="en-US" sz="2100" noProof="1"/>
          </a:p>
          <a:p>
            <a:pPr marL="59220" indent="3289">
              <a:buNone/>
            </a:pPr>
            <a:r>
              <a:rPr lang="en-US" altLang="en-US" sz="2100" noProof="1"/>
              <a:t>Eg: Count &gt;1</a:t>
            </a:r>
          </a:p>
          <a:p>
            <a:pPr marL="59220" indent="3289">
              <a:buNone/>
            </a:pPr>
            <a:r>
              <a:rPr lang="en-US" altLang="en-US" sz="2100" noProof="1"/>
              <a:t>	MOV CL, 05H</a:t>
            </a:r>
          </a:p>
          <a:p>
            <a:pPr marL="59220" indent="3289">
              <a:buNone/>
            </a:pPr>
            <a:r>
              <a:rPr lang="en-US" altLang="en-US" sz="2100" noProof="1"/>
              <a:t>	RCL BL,CL</a:t>
            </a:r>
          </a:p>
          <a:p>
            <a:pPr marL="59220" indent="3289">
              <a:buNone/>
            </a:pPr>
            <a:endParaRPr lang="en-US" altLang="en-US" sz="2100" noProof="1"/>
          </a:p>
        </p:txBody>
      </p:sp>
      <p:sp>
        <p:nvSpPr>
          <p:cNvPr id="7885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5" name="Table 4"/>
          <p:cNvGraphicFramePr>
            <a:graphicFrameLocks noGrp="1"/>
          </p:cNvGraphicFramePr>
          <p:nvPr/>
        </p:nvGraphicFramePr>
        <p:xfrm>
          <a:off x="1587342" y="2487508"/>
          <a:ext cx="7487922" cy="1181946"/>
        </p:xfrm>
        <a:graphic>
          <a:graphicData uri="http://schemas.openxmlformats.org/drawingml/2006/table">
            <a:tbl>
              <a:tblPr firstRow="1" bandRow="1">
                <a:tableStyleId>{5C22544A-7EE6-4342-B048-85BDC9FD1C3A}</a:tableStyleId>
              </a:tblPr>
              <a:tblGrid>
                <a:gridCol w="575994">
                  <a:extLst>
                    <a:ext uri="{9D8B030D-6E8A-4147-A177-3AD203B41FA5}">
                      <a16:colId xmlns:a16="http://schemas.microsoft.com/office/drawing/2014/main" val="20000"/>
                    </a:ext>
                  </a:extLst>
                </a:gridCol>
                <a:gridCol w="575994">
                  <a:extLst>
                    <a:ext uri="{9D8B030D-6E8A-4147-A177-3AD203B41FA5}">
                      <a16:colId xmlns:a16="http://schemas.microsoft.com/office/drawing/2014/main" val="20001"/>
                    </a:ext>
                  </a:extLst>
                </a:gridCol>
                <a:gridCol w="575994">
                  <a:extLst>
                    <a:ext uri="{9D8B030D-6E8A-4147-A177-3AD203B41FA5}">
                      <a16:colId xmlns:a16="http://schemas.microsoft.com/office/drawing/2014/main" val="20002"/>
                    </a:ext>
                  </a:extLst>
                </a:gridCol>
                <a:gridCol w="575994">
                  <a:extLst>
                    <a:ext uri="{9D8B030D-6E8A-4147-A177-3AD203B41FA5}">
                      <a16:colId xmlns:a16="http://schemas.microsoft.com/office/drawing/2014/main" val="20003"/>
                    </a:ext>
                  </a:extLst>
                </a:gridCol>
                <a:gridCol w="575994">
                  <a:extLst>
                    <a:ext uri="{9D8B030D-6E8A-4147-A177-3AD203B41FA5}">
                      <a16:colId xmlns:a16="http://schemas.microsoft.com/office/drawing/2014/main" val="20004"/>
                    </a:ext>
                  </a:extLst>
                </a:gridCol>
                <a:gridCol w="575994">
                  <a:extLst>
                    <a:ext uri="{9D8B030D-6E8A-4147-A177-3AD203B41FA5}">
                      <a16:colId xmlns:a16="http://schemas.microsoft.com/office/drawing/2014/main" val="20005"/>
                    </a:ext>
                  </a:extLst>
                </a:gridCol>
                <a:gridCol w="575994">
                  <a:extLst>
                    <a:ext uri="{9D8B030D-6E8A-4147-A177-3AD203B41FA5}">
                      <a16:colId xmlns:a16="http://schemas.microsoft.com/office/drawing/2014/main" val="20006"/>
                    </a:ext>
                  </a:extLst>
                </a:gridCol>
                <a:gridCol w="575994">
                  <a:extLst>
                    <a:ext uri="{9D8B030D-6E8A-4147-A177-3AD203B41FA5}">
                      <a16:colId xmlns:a16="http://schemas.microsoft.com/office/drawing/2014/main" val="20007"/>
                    </a:ext>
                  </a:extLst>
                </a:gridCol>
                <a:gridCol w="575994">
                  <a:extLst>
                    <a:ext uri="{9D8B030D-6E8A-4147-A177-3AD203B41FA5}">
                      <a16:colId xmlns:a16="http://schemas.microsoft.com/office/drawing/2014/main" val="20008"/>
                    </a:ext>
                  </a:extLst>
                </a:gridCol>
                <a:gridCol w="575994">
                  <a:extLst>
                    <a:ext uri="{9D8B030D-6E8A-4147-A177-3AD203B41FA5}">
                      <a16:colId xmlns:a16="http://schemas.microsoft.com/office/drawing/2014/main" val="20009"/>
                    </a:ext>
                  </a:extLst>
                </a:gridCol>
                <a:gridCol w="575994">
                  <a:extLst>
                    <a:ext uri="{9D8B030D-6E8A-4147-A177-3AD203B41FA5}">
                      <a16:colId xmlns:a16="http://schemas.microsoft.com/office/drawing/2014/main" val="20010"/>
                    </a:ext>
                  </a:extLst>
                </a:gridCol>
                <a:gridCol w="575994">
                  <a:extLst>
                    <a:ext uri="{9D8B030D-6E8A-4147-A177-3AD203B41FA5}">
                      <a16:colId xmlns:a16="http://schemas.microsoft.com/office/drawing/2014/main" val="20011"/>
                    </a:ext>
                  </a:extLst>
                </a:gridCol>
                <a:gridCol w="575994">
                  <a:extLst>
                    <a:ext uri="{9D8B030D-6E8A-4147-A177-3AD203B41FA5}">
                      <a16:colId xmlns:a16="http://schemas.microsoft.com/office/drawing/2014/main" val="20012"/>
                    </a:ext>
                  </a:extLst>
                </a:gridCol>
              </a:tblGrid>
              <a:tr h="590973">
                <a:tc>
                  <a:txBody>
                    <a:bodyPr/>
                    <a:lstStyle/>
                    <a:p>
                      <a:r>
                        <a:rPr lang="en-US" sz="1800" dirty="0" smtClean="0">
                          <a:solidFill>
                            <a:schemeClr val="tx1"/>
                          </a:solidFill>
                        </a:rPr>
                        <a:t>CY</a:t>
                      </a:r>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noFill/>
                  </a:tcPr>
                </a:tc>
                <a:tc>
                  <a:txBody>
                    <a:bodyPr/>
                    <a:lstStyle/>
                    <a:p>
                      <a:endParaRPr lang="en-US" sz="1800" dirty="0">
                        <a:solidFill>
                          <a:schemeClr val="tx1"/>
                        </a:solidFill>
                      </a:endParaRPr>
                    </a:p>
                  </a:txBody>
                  <a:tcPr marL="100584" marR="100584" marT="48796" marB="48796">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D7</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D6</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D5</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D4</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D3</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D2</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D1</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D0</a:t>
                      </a:r>
                      <a:endParaRPr lang="en-US" sz="1800"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4" marR="100584"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90973">
                <a:tc>
                  <a:txBody>
                    <a:bodyPr/>
                    <a:lstStyle/>
                    <a:p>
                      <a:r>
                        <a:rPr lang="en-US" sz="1800" b="1" dirty="0" smtClean="0">
                          <a:solidFill>
                            <a:srgbClr val="7030A0"/>
                          </a:solidFill>
                        </a:rPr>
                        <a:t>1</a:t>
                      </a:r>
                      <a:endParaRPr lang="en-US" sz="1800" b="1" dirty="0">
                        <a:solidFill>
                          <a:srgbClr val="7030A0"/>
                        </a:solidFill>
                      </a:endParaRPr>
                    </a:p>
                  </a:txBody>
                  <a:tcPr marL="100584" marR="100584" marT="48796" marB="4879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endParaRPr lang="en-US" sz="1800" b="1"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noFill/>
                  </a:tcPr>
                </a:tc>
                <a:tc>
                  <a:txBody>
                    <a:bodyPr/>
                    <a:lstStyle/>
                    <a:p>
                      <a:endParaRPr lang="en-US" sz="1800" b="1" dirty="0">
                        <a:solidFill>
                          <a:schemeClr val="tx1"/>
                        </a:solidFill>
                      </a:endParaRPr>
                    </a:p>
                  </a:txBody>
                  <a:tcPr marL="100584" marR="100584" marT="48796" marB="48796">
                    <a:lnR w="12700" cap="flat" cmpd="sng" algn="ctr">
                      <a:solidFill>
                        <a:schemeClr val="tx1"/>
                      </a:solidFill>
                      <a:prstDash val="solid"/>
                      <a:round/>
                      <a:headEnd type="none" w="med" len="med"/>
                      <a:tailEnd type="none" w="med" len="med"/>
                    </a:lnR>
                    <a:noFill/>
                  </a:tcPr>
                </a:tc>
                <a:tc>
                  <a:txBody>
                    <a:bodyPr/>
                    <a:lstStyle/>
                    <a:p>
                      <a:r>
                        <a:rPr lang="en-US" sz="1800" b="1" dirty="0" smtClean="0">
                          <a:solidFill>
                            <a:srgbClr val="FF0000"/>
                          </a:solidFill>
                        </a:rPr>
                        <a:t>0</a:t>
                      </a:r>
                      <a:endParaRPr lang="en-US" sz="1800" b="1" dirty="0">
                        <a:solidFill>
                          <a:srgbClr val="FF0000"/>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b="1"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4" marR="100584"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grpSp>
        <p:nvGrpSpPr>
          <p:cNvPr id="78901" name="Group 11"/>
          <p:cNvGrpSpPr>
            <a:grpSpLocks/>
          </p:cNvGrpSpPr>
          <p:nvPr/>
        </p:nvGrpSpPr>
        <p:grpSpPr bwMode="auto">
          <a:xfrm>
            <a:off x="2224725" y="2091269"/>
            <a:ext cx="6246336" cy="673947"/>
            <a:chOff x="2021797" y="5354320"/>
            <a:chExt cx="5679483" cy="631508"/>
          </a:xfrm>
        </p:grpSpPr>
        <p:cxnSp>
          <p:nvCxnSpPr>
            <p:cNvPr id="78939" name="Straight Arrow Connector 6"/>
            <p:cNvCxnSpPr>
              <a:cxnSpLocks noChangeShapeType="1"/>
            </p:cNvCxnSpPr>
            <p:nvPr/>
          </p:nvCxnSpPr>
          <p:spPr bwMode="auto">
            <a:xfrm rot="10800000">
              <a:off x="7213600" y="5913120"/>
              <a:ext cx="48768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8940" name="Straight Arrow Connector 7"/>
            <p:cNvCxnSpPr>
              <a:cxnSpLocks noChangeShapeType="1"/>
            </p:cNvCxnSpPr>
            <p:nvPr/>
          </p:nvCxnSpPr>
          <p:spPr bwMode="auto">
            <a:xfrm rot="10800000">
              <a:off x="2021797" y="5984240"/>
              <a:ext cx="914452"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78941" name="Curved Down Arrow 8"/>
            <p:cNvSpPr>
              <a:spLocks noChangeArrowheads="1"/>
            </p:cNvSpPr>
            <p:nvPr/>
          </p:nvSpPr>
          <p:spPr bwMode="auto">
            <a:xfrm flipH="1">
              <a:off x="6421120" y="5364480"/>
              <a:ext cx="508000"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78942" name="Curved Down Arrow 9"/>
            <p:cNvSpPr>
              <a:spLocks noChangeArrowheads="1"/>
            </p:cNvSpPr>
            <p:nvPr/>
          </p:nvSpPr>
          <p:spPr bwMode="auto">
            <a:xfrm flipH="1">
              <a:off x="5760720" y="5354320"/>
              <a:ext cx="508000"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78943" name="Curved Down Arrow 10"/>
            <p:cNvSpPr>
              <a:spLocks noChangeArrowheads="1"/>
            </p:cNvSpPr>
            <p:nvPr/>
          </p:nvSpPr>
          <p:spPr bwMode="auto">
            <a:xfrm flipH="1">
              <a:off x="3271520" y="5384800"/>
              <a:ext cx="508000" cy="274320"/>
            </a:xfrm>
            <a:prstGeom prst="curvedDownArrow">
              <a:avLst>
                <a:gd name="adj1" fmla="val 25000"/>
                <a:gd name="adj2" fmla="val 50000"/>
                <a:gd name="adj3" fmla="val 25000"/>
              </a:avLst>
            </a:prstGeom>
            <a:solidFill>
              <a:schemeClr val="tx2"/>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grpSp>
      <p:graphicFrame>
        <p:nvGraphicFramePr>
          <p:cNvPr id="13" name="Table 12"/>
          <p:cNvGraphicFramePr>
            <a:graphicFrameLocks noGrp="1"/>
          </p:cNvGraphicFramePr>
          <p:nvPr/>
        </p:nvGraphicFramePr>
        <p:xfrm>
          <a:off x="1597820" y="4729482"/>
          <a:ext cx="7487922" cy="590973"/>
        </p:xfrm>
        <a:graphic>
          <a:graphicData uri="http://schemas.openxmlformats.org/drawingml/2006/table">
            <a:tbl>
              <a:tblPr firstRow="1" bandRow="1">
                <a:tableStyleId>{5C22544A-7EE6-4342-B048-85BDC9FD1C3A}</a:tableStyleId>
              </a:tblPr>
              <a:tblGrid>
                <a:gridCol w="575994">
                  <a:extLst>
                    <a:ext uri="{9D8B030D-6E8A-4147-A177-3AD203B41FA5}">
                      <a16:colId xmlns:a16="http://schemas.microsoft.com/office/drawing/2014/main" val="20000"/>
                    </a:ext>
                  </a:extLst>
                </a:gridCol>
                <a:gridCol w="575994">
                  <a:extLst>
                    <a:ext uri="{9D8B030D-6E8A-4147-A177-3AD203B41FA5}">
                      <a16:colId xmlns:a16="http://schemas.microsoft.com/office/drawing/2014/main" val="20001"/>
                    </a:ext>
                  </a:extLst>
                </a:gridCol>
                <a:gridCol w="575994">
                  <a:extLst>
                    <a:ext uri="{9D8B030D-6E8A-4147-A177-3AD203B41FA5}">
                      <a16:colId xmlns:a16="http://schemas.microsoft.com/office/drawing/2014/main" val="20002"/>
                    </a:ext>
                  </a:extLst>
                </a:gridCol>
                <a:gridCol w="575994">
                  <a:extLst>
                    <a:ext uri="{9D8B030D-6E8A-4147-A177-3AD203B41FA5}">
                      <a16:colId xmlns:a16="http://schemas.microsoft.com/office/drawing/2014/main" val="20003"/>
                    </a:ext>
                  </a:extLst>
                </a:gridCol>
                <a:gridCol w="575994">
                  <a:extLst>
                    <a:ext uri="{9D8B030D-6E8A-4147-A177-3AD203B41FA5}">
                      <a16:colId xmlns:a16="http://schemas.microsoft.com/office/drawing/2014/main" val="20004"/>
                    </a:ext>
                  </a:extLst>
                </a:gridCol>
                <a:gridCol w="575994">
                  <a:extLst>
                    <a:ext uri="{9D8B030D-6E8A-4147-A177-3AD203B41FA5}">
                      <a16:colId xmlns:a16="http://schemas.microsoft.com/office/drawing/2014/main" val="20005"/>
                    </a:ext>
                  </a:extLst>
                </a:gridCol>
                <a:gridCol w="575994">
                  <a:extLst>
                    <a:ext uri="{9D8B030D-6E8A-4147-A177-3AD203B41FA5}">
                      <a16:colId xmlns:a16="http://schemas.microsoft.com/office/drawing/2014/main" val="20006"/>
                    </a:ext>
                  </a:extLst>
                </a:gridCol>
                <a:gridCol w="575994">
                  <a:extLst>
                    <a:ext uri="{9D8B030D-6E8A-4147-A177-3AD203B41FA5}">
                      <a16:colId xmlns:a16="http://schemas.microsoft.com/office/drawing/2014/main" val="20007"/>
                    </a:ext>
                  </a:extLst>
                </a:gridCol>
                <a:gridCol w="575994">
                  <a:extLst>
                    <a:ext uri="{9D8B030D-6E8A-4147-A177-3AD203B41FA5}">
                      <a16:colId xmlns:a16="http://schemas.microsoft.com/office/drawing/2014/main" val="20008"/>
                    </a:ext>
                  </a:extLst>
                </a:gridCol>
                <a:gridCol w="575994">
                  <a:extLst>
                    <a:ext uri="{9D8B030D-6E8A-4147-A177-3AD203B41FA5}">
                      <a16:colId xmlns:a16="http://schemas.microsoft.com/office/drawing/2014/main" val="20009"/>
                    </a:ext>
                  </a:extLst>
                </a:gridCol>
                <a:gridCol w="575994">
                  <a:extLst>
                    <a:ext uri="{9D8B030D-6E8A-4147-A177-3AD203B41FA5}">
                      <a16:colId xmlns:a16="http://schemas.microsoft.com/office/drawing/2014/main" val="20010"/>
                    </a:ext>
                  </a:extLst>
                </a:gridCol>
                <a:gridCol w="575994">
                  <a:extLst>
                    <a:ext uri="{9D8B030D-6E8A-4147-A177-3AD203B41FA5}">
                      <a16:colId xmlns:a16="http://schemas.microsoft.com/office/drawing/2014/main" val="20011"/>
                    </a:ext>
                  </a:extLst>
                </a:gridCol>
                <a:gridCol w="575994">
                  <a:extLst>
                    <a:ext uri="{9D8B030D-6E8A-4147-A177-3AD203B41FA5}">
                      <a16:colId xmlns:a16="http://schemas.microsoft.com/office/drawing/2014/main" val="20012"/>
                    </a:ext>
                  </a:extLst>
                </a:gridCol>
              </a:tblGrid>
              <a:tr h="590973">
                <a:tc>
                  <a:txBody>
                    <a:bodyPr/>
                    <a:lstStyle/>
                    <a:p>
                      <a:r>
                        <a:rPr lang="en-US" sz="1800" b="1" dirty="0" smtClean="0">
                          <a:solidFill>
                            <a:srgbClr val="FF0000"/>
                          </a:solidFill>
                        </a:rPr>
                        <a:t>0</a:t>
                      </a:r>
                      <a:endParaRPr lang="en-US" sz="1800" b="1" dirty="0">
                        <a:solidFill>
                          <a:srgbClr val="FF0000"/>
                        </a:solidFill>
                      </a:endParaRPr>
                    </a:p>
                  </a:txBody>
                  <a:tcPr marL="100584" marR="100584" marT="48796" marB="48796">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endParaRPr lang="en-US" sz="1800" b="1"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noFill/>
                  </a:tcPr>
                </a:tc>
                <a:tc>
                  <a:txBody>
                    <a:bodyPr/>
                    <a:lstStyle/>
                    <a:p>
                      <a:endParaRPr lang="en-US" sz="1800" b="1" dirty="0">
                        <a:solidFill>
                          <a:schemeClr val="tx1"/>
                        </a:solidFill>
                      </a:endParaRPr>
                    </a:p>
                  </a:txBody>
                  <a:tcPr marL="100584" marR="100584" marT="48796" marB="48796">
                    <a:lnR w="12700" cap="flat" cmpd="sng" algn="ctr">
                      <a:solidFill>
                        <a:schemeClr val="tx1"/>
                      </a:solidFill>
                      <a:prstDash val="solid"/>
                      <a:round/>
                      <a:headEnd type="none" w="med" len="med"/>
                      <a:tailEnd type="none" w="med" len="med"/>
                    </a:lnR>
                    <a:noFill/>
                  </a:tcPr>
                </a:tc>
                <a:tc>
                  <a:txBody>
                    <a:bodyPr/>
                    <a:lstStyle/>
                    <a:p>
                      <a:r>
                        <a:rPr lang="en-US" sz="1800" b="1" dirty="0" smtClean="0">
                          <a:solidFill>
                            <a:schemeClr val="tx1"/>
                          </a:solidFill>
                        </a:rPr>
                        <a:t>0</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4" marR="100584"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rgbClr val="7030A0"/>
                          </a:solidFill>
                        </a:rPr>
                        <a:t>1</a:t>
                      </a:r>
                      <a:endParaRPr lang="en-US" sz="1800" b="1" dirty="0">
                        <a:solidFill>
                          <a:srgbClr val="7030A0"/>
                        </a:solidFill>
                      </a:endParaRPr>
                    </a:p>
                  </a:txBody>
                  <a:tcPr marL="100584" marR="100584"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b="1" dirty="0">
                        <a:solidFill>
                          <a:schemeClr val="tx1"/>
                        </a:solidFill>
                      </a:endParaRPr>
                    </a:p>
                  </a:txBody>
                  <a:tcPr marL="100584" marR="100584"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4" marR="100584"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cxnSp>
        <p:nvCxnSpPr>
          <p:cNvPr id="78934" name="Straight Arrow Connector 15"/>
          <p:cNvCxnSpPr>
            <a:cxnSpLocks noChangeShapeType="1"/>
          </p:cNvCxnSpPr>
          <p:nvPr/>
        </p:nvCxnSpPr>
        <p:spPr bwMode="auto">
          <a:xfrm rot="10800000">
            <a:off x="2357438" y="4919136"/>
            <a:ext cx="705485"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8935" name="Straight Arrow Connector 7"/>
          <p:cNvCxnSpPr>
            <a:cxnSpLocks noChangeShapeType="1"/>
          </p:cNvCxnSpPr>
          <p:nvPr/>
        </p:nvCxnSpPr>
        <p:spPr bwMode="auto">
          <a:xfrm rot="5400000">
            <a:off x="552214" y="3336690"/>
            <a:ext cx="975360" cy="1746"/>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8936" name="Straight Arrow Connector 7"/>
          <p:cNvCxnSpPr>
            <a:cxnSpLocks noChangeShapeType="1"/>
          </p:cNvCxnSpPr>
          <p:nvPr/>
        </p:nvCxnSpPr>
        <p:spPr bwMode="auto">
          <a:xfrm>
            <a:off x="1128078" y="3825242"/>
            <a:ext cx="7243445"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8937" name="Straight Arrow Connector 7"/>
          <p:cNvCxnSpPr>
            <a:cxnSpLocks noChangeShapeType="1"/>
          </p:cNvCxnSpPr>
          <p:nvPr/>
        </p:nvCxnSpPr>
        <p:spPr bwMode="auto">
          <a:xfrm rot="5400000" flipH="1" flipV="1">
            <a:off x="7890591" y="3288430"/>
            <a:ext cx="1071881" cy="1746"/>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8938" name="Straight Arrow Connector 7"/>
          <p:cNvCxnSpPr>
            <a:cxnSpLocks noChangeShapeType="1"/>
          </p:cNvCxnSpPr>
          <p:nvPr/>
        </p:nvCxnSpPr>
        <p:spPr bwMode="auto">
          <a:xfrm rot="10800000">
            <a:off x="983141" y="2795695"/>
            <a:ext cx="604203" cy="1692"/>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511B43DC-38D3-4B79-9887-9C0DF4616595}" type="slidenum">
              <a:rPr lang="en-US" altLang="en-US" smtClean="0">
                <a:latin typeface="Comic Sans MS" pitchFamily="66" charset="0"/>
              </a:rPr>
              <a:pPr/>
              <a:t>9</a:t>
            </a:fld>
            <a:endParaRPr lang="en-US" altLang="en-US" smtClean="0">
              <a:latin typeface="Times New Roman" pitchFamily="18" charset="0"/>
            </a:endParaRPr>
          </a:p>
        </p:txBody>
      </p:sp>
      <p:sp>
        <p:nvSpPr>
          <p:cNvPr id="13315" name="Rectangle 3"/>
          <p:cNvSpPr>
            <a:spLocks noGrp="1" noChangeArrowheads="1"/>
          </p:cNvSpPr>
          <p:nvPr>
            <p:ph type="body" idx="1"/>
          </p:nvPr>
        </p:nvSpPr>
        <p:spPr>
          <a:xfrm>
            <a:off x="754380" y="1137921"/>
            <a:ext cx="8823802" cy="5445760"/>
          </a:xfrm>
        </p:spPr>
        <p:txBody>
          <a:bodyPr/>
          <a:lstStyle/>
          <a:p>
            <a:pPr>
              <a:buFontTx/>
              <a:buNone/>
              <a:defRPr/>
            </a:pPr>
            <a:r>
              <a:rPr lang="en-US" sz="2100" b="1" dirty="0"/>
              <a:t>General Purpose Byte or Word Transfer Instruction</a:t>
            </a:r>
          </a:p>
          <a:p>
            <a:pPr marL="473762" indent="-473762">
              <a:buSzPct val="100000"/>
              <a:buFont typeface="+mj-lt"/>
              <a:buAutoNum type="arabicPeriod"/>
              <a:defRPr/>
            </a:pPr>
            <a:r>
              <a:rPr lang="en-US" sz="2100" b="1" dirty="0"/>
              <a:t>MOV memory, accumulator:</a:t>
            </a:r>
          </a:p>
          <a:p>
            <a:pPr>
              <a:defRPr/>
            </a:pPr>
            <a:endParaRPr lang="en-US" sz="1800" dirty="0"/>
          </a:p>
          <a:p>
            <a:pPr marL="820861">
              <a:defRPr/>
            </a:pPr>
            <a:r>
              <a:rPr lang="en-US" sz="1800" dirty="0"/>
              <a:t>Copies the contents of accumulator to memory location specified in the instruction.</a:t>
            </a:r>
          </a:p>
          <a:p>
            <a:pPr marL="820861">
              <a:defRPr/>
            </a:pPr>
            <a:endParaRPr lang="en-US" sz="1800" dirty="0"/>
          </a:p>
          <a:p>
            <a:pPr marL="820861">
              <a:defRPr/>
            </a:pPr>
            <a:r>
              <a:rPr lang="en-US" sz="1800" dirty="0"/>
              <a:t>E.g.:  </a:t>
            </a:r>
            <a:r>
              <a:rPr lang="en-US" sz="1700" dirty="0"/>
              <a:t>MOV [SI], </a:t>
            </a:r>
            <a:r>
              <a:rPr lang="en-US" sz="1700" dirty="0" smtClean="0"/>
              <a:t>AX  if SI = 2013, CS= 4205, IP = 187A, DS =2314, AX= 4220</a:t>
            </a:r>
            <a:endParaRPr lang="en-US" sz="1700" dirty="0"/>
          </a:p>
          <a:p>
            <a:pPr>
              <a:buFontTx/>
              <a:buNone/>
              <a:defRPr/>
            </a:pPr>
            <a:endParaRPr lang="en-US" altLang="en-US" sz="1700" noProof="1" smtClean="0"/>
          </a:p>
          <a:p>
            <a:pPr>
              <a:buFontTx/>
              <a:buNone/>
              <a:defRPr/>
            </a:pPr>
            <a:endParaRPr lang="en-US" altLang="en-US" sz="1800" noProof="1"/>
          </a:p>
        </p:txBody>
      </p:sp>
      <p:sp>
        <p:nvSpPr>
          <p:cNvPr id="1126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3" name="Table 2"/>
          <p:cNvGraphicFramePr>
            <a:graphicFrameLocks noGrp="1"/>
          </p:cNvGraphicFramePr>
          <p:nvPr>
            <p:extLst>
              <p:ext uri="{D42A27DB-BD31-4B8C-83A1-F6EECF244321}">
                <p14:modId xmlns:p14="http://schemas.microsoft.com/office/powerpoint/2010/main" val="1530914473"/>
              </p:ext>
            </p:extLst>
          </p:nvPr>
        </p:nvGraphicFramePr>
        <p:xfrm>
          <a:off x="355546" y="3774120"/>
          <a:ext cx="2086098" cy="2926080"/>
        </p:xfrm>
        <a:graphic>
          <a:graphicData uri="http://schemas.openxmlformats.org/drawingml/2006/table">
            <a:tbl>
              <a:tblPr firstRow="1" bandRow="1">
                <a:tableStyleId>{5C22544A-7EE6-4342-B048-85BDC9FD1C3A}</a:tableStyleId>
              </a:tblPr>
              <a:tblGrid>
                <a:gridCol w="695366">
                  <a:extLst>
                    <a:ext uri="{9D8B030D-6E8A-4147-A177-3AD203B41FA5}">
                      <a16:colId xmlns:a16="http://schemas.microsoft.com/office/drawing/2014/main" val="794573441"/>
                    </a:ext>
                  </a:extLst>
                </a:gridCol>
                <a:gridCol w="695366">
                  <a:extLst>
                    <a:ext uri="{9D8B030D-6E8A-4147-A177-3AD203B41FA5}">
                      <a16:colId xmlns:a16="http://schemas.microsoft.com/office/drawing/2014/main" val="473833678"/>
                    </a:ext>
                  </a:extLst>
                </a:gridCol>
                <a:gridCol w="695366">
                  <a:extLst>
                    <a:ext uri="{9D8B030D-6E8A-4147-A177-3AD203B41FA5}">
                      <a16:colId xmlns:a16="http://schemas.microsoft.com/office/drawing/2014/main" val="3572534374"/>
                    </a:ext>
                  </a:extLst>
                </a:gridCol>
              </a:tblGrid>
              <a:tr h="356978">
                <a:tc>
                  <a:txBody>
                    <a:bodyPr/>
                    <a:lstStyle/>
                    <a:p>
                      <a:r>
                        <a:rPr lang="en-US" dirty="0" smtClean="0"/>
                        <a:t>AX</a:t>
                      </a:r>
                      <a:endParaRPr lang="en-US" dirty="0"/>
                    </a:p>
                  </a:txBody>
                  <a:tcPr/>
                </a:tc>
                <a:tc>
                  <a:txBody>
                    <a:bodyPr/>
                    <a:lstStyle/>
                    <a:p>
                      <a:r>
                        <a:rPr lang="en-US" dirty="0" smtClean="0"/>
                        <a:t>MSB</a:t>
                      </a:r>
                      <a:endParaRPr lang="en-US" dirty="0"/>
                    </a:p>
                  </a:txBody>
                  <a:tcPr/>
                </a:tc>
                <a:tc>
                  <a:txBody>
                    <a:bodyPr/>
                    <a:lstStyle/>
                    <a:p>
                      <a:r>
                        <a:rPr lang="en-US" dirty="0" smtClean="0"/>
                        <a:t>LSB</a:t>
                      </a:r>
                      <a:endParaRPr lang="en-US" dirty="0"/>
                    </a:p>
                  </a:txBody>
                  <a:tcPr/>
                </a:tc>
                <a:extLst>
                  <a:ext uri="{0D108BD9-81ED-4DB2-BD59-A6C34878D82A}">
                    <a16:rowId xmlns:a16="http://schemas.microsoft.com/office/drawing/2014/main" val="1356904054"/>
                  </a:ext>
                </a:extLst>
              </a:tr>
              <a:tr h="356978">
                <a:tc>
                  <a:txBody>
                    <a:bodyPr/>
                    <a:lstStyle/>
                    <a:p>
                      <a:r>
                        <a:rPr lang="en-US" dirty="0" smtClean="0"/>
                        <a:t>BX</a:t>
                      </a:r>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42668746"/>
                  </a:ext>
                </a:extLst>
              </a:tr>
              <a:tr h="356978">
                <a:tc>
                  <a:txBody>
                    <a:bodyPr/>
                    <a:lstStyle/>
                    <a:p>
                      <a:r>
                        <a:rPr lang="en-US" dirty="0" smtClean="0"/>
                        <a:t>CX</a:t>
                      </a:r>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749091921"/>
                  </a:ext>
                </a:extLst>
              </a:tr>
              <a:tr h="356978">
                <a:tc>
                  <a:txBody>
                    <a:bodyPr/>
                    <a:lstStyle/>
                    <a:p>
                      <a:r>
                        <a:rPr lang="en-US" dirty="0" smtClean="0"/>
                        <a:t>DX</a:t>
                      </a:r>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2295625832"/>
                  </a:ext>
                </a:extLst>
              </a:tr>
              <a:tr h="356978">
                <a:tc>
                  <a:txBody>
                    <a:bodyPr/>
                    <a:lstStyle/>
                    <a:p>
                      <a:r>
                        <a:rPr lang="en-US" dirty="0" smtClean="0"/>
                        <a:t>SI</a:t>
                      </a:r>
                      <a:endParaRPr lang="en-US" dirty="0"/>
                    </a:p>
                  </a:txBody>
                  <a:tcPr/>
                </a:tc>
                <a:tc gridSpan="2">
                  <a:txBody>
                    <a:bodyPr/>
                    <a:lstStyle/>
                    <a:p>
                      <a:pPr algn="ctr"/>
                      <a:r>
                        <a:rPr lang="en-US" dirty="0" smtClean="0"/>
                        <a:t>2013</a:t>
                      </a:r>
                      <a:endParaRPr lang="en-US" dirty="0"/>
                    </a:p>
                  </a:txBody>
                  <a:tcPr/>
                </a:tc>
                <a:tc hMerge="1">
                  <a:txBody>
                    <a:bodyPr/>
                    <a:lstStyle/>
                    <a:p>
                      <a:endParaRPr lang="en-US" dirty="0"/>
                    </a:p>
                  </a:txBody>
                  <a:tcPr/>
                </a:tc>
                <a:extLst>
                  <a:ext uri="{0D108BD9-81ED-4DB2-BD59-A6C34878D82A}">
                    <a16:rowId xmlns:a16="http://schemas.microsoft.com/office/drawing/2014/main" val="1844858407"/>
                  </a:ext>
                </a:extLst>
              </a:tr>
              <a:tr h="356978">
                <a:tc>
                  <a:txBody>
                    <a:bodyPr/>
                    <a:lstStyle/>
                    <a:p>
                      <a:r>
                        <a:rPr lang="en-US" dirty="0" smtClean="0"/>
                        <a:t>DI</a:t>
                      </a:r>
                      <a:endParaRPr lang="en-US" dirty="0"/>
                    </a:p>
                  </a:txBody>
                  <a:tcPr/>
                </a:tc>
                <a:tc gridSpan="2">
                  <a:txBody>
                    <a:bodyPr/>
                    <a:lstStyle/>
                    <a:p>
                      <a:endParaRPr lang="en-US" dirty="0"/>
                    </a:p>
                  </a:txBody>
                  <a:tcPr/>
                </a:tc>
                <a:tc hMerge="1">
                  <a:txBody>
                    <a:bodyPr/>
                    <a:lstStyle/>
                    <a:p>
                      <a:endParaRPr lang="en-US"/>
                    </a:p>
                  </a:txBody>
                  <a:tcPr/>
                </a:tc>
                <a:extLst>
                  <a:ext uri="{0D108BD9-81ED-4DB2-BD59-A6C34878D82A}">
                    <a16:rowId xmlns:a16="http://schemas.microsoft.com/office/drawing/2014/main" val="142220869"/>
                  </a:ext>
                </a:extLst>
              </a:tr>
              <a:tr h="356978">
                <a:tc>
                  <a:txBody>
                    <a:bodyPr/>
                    <a:lstStyle/>
                    <a:p>
                      <a:r>
                        <a:rPr lang="en-US" dirty="0" smtClean="0"/>
                        <a:t>BP</a:t>
                      </a:r>
                      <a:endParaRPr lang="en-US" dirty="0"/>
                    </a:p>
                  </a:txBody>
                  <a:tcPr/>
                </a:tc>
                <a:tc gridSpan="2">
                  <a:txBody>
                    <a:bodyPr/>
                    <a:lstStyle/>
                    <a:p>
                      <a:endParaRPr lang="en-US" dirty="0"/>
                    </a:p>
                  </a:txBody>
                  <a:tcPr/>
                </a:tc>
                <a:tc hMerge="1">
                  <a:txBody>
                    <a:bodyPr/>
                    <a:lstStyle/>
                    <a:p>
                      <a:endParaRPr lang="en-US"/>
                    </a:p>
                  </a:txBody>
                  <a:tcPr/>
                </a:tc>
                <a:extLst>
                  <a:ext uri="{0D108BD9-81ED-4DB2-BD59-A6C34878D82A}">
                    <a16:rowId xmlns:a16="http://schemas.microsoft.com/office/drawing/2014/main" val="1873453204"/>
                  </a:ext>
                </a:extLst>
              </a:tr>
              <a:tr h="356978">
                <a:tc>
                  <a:txBody>
                    <a:bodyPr/>
                    <a:lstStyle/>
                    <a:p>
                      <a:r>
                        <a:rPr lang="en-US" dirty="0" smtClean="0"/>
                        <a:t>SP</a:t>
                      </a:r>
                      <a:endParaRPr lang="en-US" dirty="0"/>
                    </a:p>
                  </a:txBody>
                  <a:tcPr/>
                </a:tc>
                <a:tc gridSpan="2">
                  <a:txBody>
                    <a:bodyPr/>
                    <a:lstStyle/>
                    <a:p>
                      <a:endParaRPr lang="en-US" dirty="0"/>
                    </a:p>
                  </a:txBody>
                  <a:tcPr/>
                </a:tc>
                <a:tc hMerge="1">
                  <a:txBody>
                    <a:bodyPr/>
                    <a:lstStyle/>
                    <a:p>
                      <a:endParaRPr lang="en-US"/>
                    </a:p>
                  </a:txBody>
                  <a:tcPr/>
                </a:tc>
                <a:extLst>
                  <a:ext uri="{0D108BD9-81ED-4DB2-BD59-A6C34878D82A}">
                    <a16:rowId xmlns:a16="http://schemas.microsoft.com/office/drawing/2014/main" val="2101651355"/>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730809061"/>
              </p:ext>
            </p:extLst>
          </p:nvPr>
        </p:nvGraphicFramePr>
        <p:xfrm>
          <a:off x="3174460" y="3793363"/>
          <a:ext cx="1339174" cy="2926080"/>
        </p:xfrm>
        <a:graphic>
          <a:graphicData uri="http://schemas.openxmlformats.org/drawingml/2006/table">
            <a:tbl>
              <a:tblPr firstRow="1" bandRow="1">
                <a:tableStyleId>{5C22544A-7EE6-4342-B048-85BDC9FD1C3A}</a:tableStyleId>
              </a:tblPr>
              <a:tblGrid>
                <a:gridCol w="1339174">
                  <a:extLst>
                    <a:ext uri="{9D8B030D-6E8A-4147-A177-3AD203B41FA5}">
                      <a16:colId xmlns:a16="http://schemas.microsoft.com/office/drawing/2014/main" val="841541231"/>
                    </a:ext>
                  </a:extLst>
                </a:gridCol>
              </a:tblGrid>
              <a:tr h="349926">
                <a:tc>
                  <a:txBody>
                    <a:bodyPr/>
                    <a:lstStyle/>
                    <a:p>
                      <a:endParaRPr lang="en-US" dirty="0"/>
                    </a:p>
                  </a:txBody>
                  <a:tcPr/>
                </a:tc>
                <a:extLst>
                  <a:ext uri="{0D108BD9-81ED-4DB2-BD59-A6C34878D82A}">
                    <a16:rowId xmlns:a16="http://schemas.microsoft.com/office/drawing/2014/main" val="1504477759"/>
                  </a:ext>
                </a:extLst>
              </a:tr>
              <a:tr h="349926">
                <a:tc>
                  <a:txBody>
                    <a:bodyPr/>
                    <a:lstStyle/>
                    <a:p>
                      <a:endParaRPr lang="en-US" dirty="0"/>
                    </a:p>
                  </a:txBody>
                  <a:tcPr/>
                </a:tc>
                <a:extLst>
                  <a:ext uri="{0D108BD9-81ED-4DB2-BD59-A6C34878D82A}">
                    <a16:rowId xmlns:a16="http://schemas.microsoft.com/office/drawing/2014/main" val="2145673002"/>
                  </a:ext>
                </a:extLst>
              </a:tr>
              <a:tr h="349926">
                <a:tc>
                  <a:txBody>
                    <a:bodyPr/>
                    <a:lstStyle/>
                    <a:p>
                      <a:endParaRPr lang="en-US" dirty="0"/>
                    </a:p>
                  </a:txBody>
                  <a:tcPr/>
                </a:tc>
                <a:extLst>
                  <a:ext uri="{0D108BD9-81ED-4DB2-BD59-A6C34878D82A}">
                    <a16:rowId xmlns:a16="http://schemas.microsoft.com/office/drawing/2014/main" val="4055255452"/>
                  </a:ext>
                </a:extLst>
              </a:tr>
              <a:tr h="349926">
                <a:tc>
                  <a:txBody>
                    <a:bodyPr/>
                    <a:lstStyle/>
                    <a:p>
                      <a:pPr algn="ctr"/>
                      <a:r>
                        <a:rPr lang="en-US" baseline="0" dirty="0" smtClean="0"/>
                        <a:t>LSB</a:t>
                      </a:r>
                      <a:endParaRPr lang="en-US" dirty="0"/>
                    </a:p>
                  </a:txBody>
                  <a:tcPr/>
                </a:tc>
                <a:extLst>
                  <a:ext uri="{0D108BD9-81ED-4DB2-BD59-A6C34878D82A}">
                    <a16:rowId xmlns:a16="http://schemas.microsoft.com/office/drawing/2014/main" val="2089729648"/>
                  </a:ext>
                </a:extLst>
              </a:tr>
              <a:tr h="349926">
                <a:tc>
                  <a:txBody>
                    <a:bodyPr/>
                    <a:lstStyle/>
                    <a:p>
                      <a:r>
                        <a:rPr lang="en-US" dirty="0" smtClean="0"/>
                        <a:t>MSB</a:t>
                      </a:r>
                      <a:endParaRPr lang="en-US" dirty="0"/>
                    </a:p>
                  </a:txBody>
                  <a:tcPr/>
                </a:tc>
                <a:extLst>
                  <a:ext uri="{0D108BD9-81ED-4DB2-BD59-A6C34878D82A}">
                    <a16:rowId xmlns:a16="http://schemas.microsoft.com/office/drawing/2014/main" val="2545152396"/>
                  </a:ext>
                </a:extLst>
              </a:tr>
              <a:tr h="349926">
                <a:tc>
                  <a:txBody>
                    <a:bodyPr/>
                    <a:lstStyle/>
                    <a:p>
                      <a:endParaRPr lang="en-US" dirty="0"/>
                    </a:p>
                  </a:txBody>
                  <a:tcPr/>
                </a:tc>
                <a:extLst>
                  <a:ext uri="{0D108BD9-81ED-4DB2-BD59-A6C34878D82A}">
                    <a16:rowId xmlns:a16="http://schemas.microsoft.com/office/drawing/2014/main" val="2129999816"/>
                  </a:ext>
                </a:extLst>
              </a:tr>
              <a:tr h="349926">
                <a:tc>
                  <a:txBody>
                    <a:bodyPr/>
                    <a:lstStyle/>
                    <a:p>
                      <a:endParaRPr lang="en-US"/>
                    </a:p>
                  </a:txBody>
                  <a:tcPr/>
                </a:tc>
                <a:extLst>
                  <a:ext uri="{0D108BD9-81ED-4DB2-BD59-A6C34878D82A}">
                    <a16:rowId xmlns:a16="http://schemas.microsoft.com/office/drawing/2014/main" val="17828050"/>
                  </a:ext>
                </a:extLst>
              </a:tr>
              <a:tr h="349926">
                <a:tc>
                  <a:txBody>
                    <a:bodyPr/>
                    <a:lstStyle/>
                    <a:p>
                      <a:endParaRPr lang="en-US" dirty="0"/>
                    </a:p>
                  </a:txBody>
                  <a:tcPr/>
                </a:tc>
                <a:extLst>
                  <a:ext uri="{0D108BD9-81ED-4DB2-BD59-A6C34878D82A}">
                    <a16:rowId xmlns:a16="http://schemas.microsoft.com/office/drawing/2014/main" val="1898207304"/>
                  </a:ext>
                </a:extLst>
              </a:tr>
            </a:tbl>
          </a:graphicData>
        </a:graphic>
      </p:graphicFrame>
      <p:sp>
        <p:nvSpPr>
          <p:cNvPr id="5" name="TextBox 4"/>
          <p:cNvSpPr txBox="1"/>
          <p:nvPr/>
        </p:nvSpPr>
        <p:spPr>
          <a:xfrm>
            <a:off x="4761203" y="4913995"/>
            <a:ext cx="614271" cy="323165"/>
          </a:xfrm>
          <a:prstGeom prst="rect">
            <a:avLst/>
          </a:prstGeom>
          <a:noFill/>
        </p:spPr>
        <p:txBody>
          <a:bodyPr wrap="none" rtlCol="0">
            <a:spAutoFit/>
          </a:bodyPr>
          <a:lstStyle/>
          <a:p>
            <a:r>
              <a:rPr lang="en-US" dirty="0" smtClean="0"/>
              <a:t>2013</a:t>
            </a:r>
            <a:endParaRPr lang="en-US" dirty="0"/>
          </a:p>
        </p:txBody>
      </p:sp>
      <p:cxnSp>
        <p:nvCxnSpPr>
          <p:cNvPr id="7" name="Straight Arrow Connector 6"/>
          <p:cNvCxnSpPr/>
          <p:nvPr/>
        </p:nvCxnSpPr>
        <p:spPr bwMode="auto">
          <a:xfrm>
            <a:off x="2286000" y="3978613"/>
            <a:ext cx="1079770" cy="105070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0" name="Curved Connector 9"/>
          <p:cNvCxnSpPr/>
          <p:nvPr/>
        </p:nvCxnSpPr>
        <p:spPr bwMode="auto">
          <a:xfrm>
            <a:off x="1398595" y="4105072"/>
            <a:ext cx="1830988" cy="1352145"/>
          </a:xfrm>
          <a:prstGeom prst="curvedConnector3">
            <a:avLst/>
          </a:prstGeom>
          <a:solidFill>
            <a:schemeClr val="accent1"/>
          </a:solidFill>
          <a:ln w="9525" cap="flat" cmpd="sng" algn="ctr">
            <a:solidFill>
              <a:schemeClr val="tx1"/>
            </a:solidFill>
            <a:prstDash val="solid"/>
            <a:round/>
            <a:headEnd type="none" w="med" len="med"/>
            <a:tailEnd type="triangle"/>
          </a:ln>
          <a:effectLst/>
        </p:spPr>
      </p:cxnSp>
      <p:sp>
        <p:nvSpPr>
          <p:cNvPr id="15" name="TextBox 14"/>
          <p:cNvSpPr txBox="1"/>
          <p:nvPr/>
        </p:nvSpPr>
        <p:spPr>
          <a:xfrm>
            <a:off x="4761203" y="5237160"/>
            <a:ext cx="833883" cy="323165"/>
          </a:xfrm>
          <a:prstGeom prst="rect">
            <a:avLst/>
          </a:prstGeom>
          <a:noFill/>
        </p:spPr>
        <p:txBody>
          <a:bodyPr wrap="none" rtlCol="0">
            <a:spAutoFit/>
          </a:bodyPr>
          <a:lstStyle/>
          <a:p>
            <a:r>
              <a:rPr lang="en-US" dirty="0" smtClean="0"/>
              <a:t>2013+1</a:t>
            </a:r>
            <a:endParaRPr lang="en-US" dirty="0"/>
          </a:p>
        </p:txBody>
      </p:sp>
      <p:cxnSp>
        <p:nvCxnSpPr>
          <p:cNvPr id="12" name="Straight Arrow Connector 11"/>
          <p:cNvCxnSpPr>
            <a:stCxn id="5" idx="1"/>
          </p:cNvCxnSpPr>
          <p:nvPr/>
        </p:nvCxnSpPr>
        <p:spPr bwMode="auto">
          <a:xfrm flipH="1" flipV="1">
            <a:off x="4330283" y="5075577"/>
            <a:ext cx="430920" cy="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8" name="Straight Arrow Connector 17"/>
          <p:cNvCxnSpPr/>
          <p:nvPr/>
        </p:nvCxnSpPr>
        <p:spPr bwMode="auto">
          <a:xfrm flipH="1" flipV="1">
            <a:off x="4298174" y="5457216"/>
            <a:ext cx="430920" cy="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4" name="TextBox 13"/>
          <p:cNvSpPr txBox="1"/>
          <p:nvPr/>
        </p:nvSpPr>
        <p:spPr>
          <a:xfrm>
            <a:off x="5933872" y="3793363"/>
            <a:ext cx="3754877" cy="1246495"/>
          </a:xfrm>
          <a:prstGeom prst="rect">
            <a:avLst/>
          </a:prstGeom>
          <a:noFill/>
        </p:spPr>
        <p:txBody>
          <a:bodyPr wrap="square" rtlCol="0">
            <a:spAutoFit/>
          </a:bodyPr>
          <a:lstStyle/>
          <a:p>
            <a:r>
              <a:rPr lang="en-US" dirty="0" smtClean="0"/>
              <a:t>Physical Address =</a:t>
            </a:r>
          </a:p>
          <a:p>
            <a:r>
              <a:rPr lang="en-US" dirty="0"/>
              <a:t> </a:t>
            </a:r>
            <a:r>
              <a:rPr lang="en-US" dirty="0" smtClean="0"/>
              <a:t>  2 3 1 4 0 H </a:t>
            </a:r>
            <a:r>
              <a:rPr lang="en-US" dirty="0" smtClean="0">
                <a:sym typeface="Wingdings" panose="05000000000000000000" pitchFamily="2" charset="2"/>
              </a:rPr>
              <a:t> contents of DS</a:t>
            </a:r>
          </a:p>
          <a:p>
            <a:r>
              <a:rPr lang="en-US" dirty="0" smtClean="0">
                <a:sym typeface="Wingdings" panose="05000000000000000000" pitchFamily="2" charset="2"/>
              </a:rPr>
              <a:t>+    2 0 1 3</a:t>
            </a:r>
            <a:r>
              <a:rPr lang="en-US" dirty="0" smtClean="0"/>
              <a:t> H </a:t>
            </a:r>
            <a:r>
              <a:rPr lang="en-US" dirty="0" smtClean="0">
                <a:sym typeface="Wingdings" panose="05000000000000000000" pitchFamily="2" charset="2"/>
              </a:rPr>
              <a:t> offset in SI</a:t>
            </a:r>
          </a:p>
          <a:p>
            <a:r>
              <a:rPr lang="en-US" dirty="0">
                <a:sym typeface="Wingdings" panose="05000000000000000000" pitchFamily="2" charset="2"/>
              </a:rPr>
              <a:t> </a:t>
            </a:r>
            <a:r>
              <a:rPr lang="en-US" dirty="0" smtClean="0">
                <a:sym typeface="Wingdings" panose="05000000000000000000" pitchFamily="2" charset="2"/>
              </a:rPr>
              <a:t>   2 5 1 5 3 H  PA  of mem location</a:t>
            </a:r>
            <a:endParaRPr lang="en-US" dirty="0" smtClean="0"/>
          </a:p>
          <a:p>
            <a:endParaRPr lang="en-US" dirty="0"/>
          </a:p>
        </p:txBody>
      </p:sp>
      <p:cxnSp>
        <p:nvCxnSpPr>
          <p:cNvPr id="17" name="Straight Connector 16"/>
          <p:cNvCxnSpPr/>
          <p:nvPr/>
        </p:nvCxnSpPr>
        <p:spPr bwMode="auto">
          <a:xfrm>
            <a:off x="6118698" y="4503963"/>
            <a:ext cx="296693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4057554307"/>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7BC9A9FD-A252-433D-BAFB-71E5BE492D18}" type="slidenum">
              <a:rPr lang="en-US" altLang="en-US" smtClean="0">
                <a:latin typeface="Comic Sans MS" pitchFamily="66" charset="0"/>
              </a:rPr>
              <a:pPr/>
              <a:t>90</a:t>
            </a:fld>
            <a:endParaRPr lang="en-US" altLang="en-US" smtClean="0">
              <a:latin typeface="Times New Roman" pitchFamily="18" charset="0"/>
            </a:endParaRPr>
          </a:p>
        </p:txBody>
      </p:sp>
      <p:sp>
        <p:nvSpPr>
          <p:cNvPr id="139267" name="Rectangle 3"/>
          <p:cNvSpPr>
            <a:spLocks noGrp="1" noChangeArrowheads="1"/>
          </p:cNvSpPr>
          <p:nvPr>
            <p:ph type="body" idx="1"/>
          </p:nvPr>
        </p:nvSpPr>
        <p:spPr/>
        <p:txBody>
          <a:bodyPr/>
          <a:lstStyle/>
          <a:p>
            <a:pPr>
              <a:buFontTx/>
              <a:buNone/>
              <a:defRPr/>
            </a:pPr>
            <a:r>
              <a:rPr lang="en-US" b="1" dirty="0" smtClean="0"/>
              <a:t>4. RCR Des, Count:</a:t>
            </a:r>
          </a:p>
          <a:p>
            <a:pPr>
              <a:defRPr/>
            </a:pPr>
            <a:r>
              <a:rPr lang="en-US" sz="2100" dirty="0"/>
              <a:t>The instruction rotates all bits of destination byte or word  right, by count</a:t>
            </a:r>
          </a:p>
          <a:p>
            <a:pPr>
              <a:defRPr/>
            </a:pPr>
            <a:r>
              <a:rPr lang="en-US" sz="2100" b="1" dirty="0"/>
              <a:t>LSB is shifted into carry flag and CF goes to MSB </a:t>
            </a:r>
          </a:p>
          <a:p>
            <a:pPr>
              <a:defRPr/>
            </a:pPr>
            <a:r>
              <a:rPr lang="en-US" sz="2100" dirty="0"/>
              <a:t>Des: Register or Memory Location</a:t>
            </a:r>
          </a:p>
          <a:p>
            <a:pPr>
              <a:defRPr/>
            </a:pPr>
            <a:r>
              <a:rPr lang="en-US" sz="2100" dirty="0"/>
              <a:t>Bits are shifted ‘count’ no. of types</a:t>
            </a:r>
          </a:p>
          <a:p>
            <a:pPr marL="480343" indent="3289">
              <a:buNone/>
              <a:defRPr/>
            </a:pPr>
            <a:endParaRPr lang="en-US" sz="2100" dirty="0"/>
          </a:p>
          <a:p>
            <a:pPr marL="480343" indent="3289">
              <a:buNone/>
              <a:defRPr/>
            </a:pPr>
            <a:r>
              <a:rPr lang="en-US" sz="2100" dirty="0"/>
              <a:t>If count = 1,it is directly specified in the instruction as count</a:t>
            </a:r>
          </a:p>
          <a:p>
            <a:pPr marL="480343" indent="3289">
              <a:buNone/>
              <a:defRPr/>
            </a:pPr>
            <a:endParaRPr lang="en-US" sz="2100" dirty="0"/>
          </a:p>
          <a:p>
            <a:pPr marL="480343" indent="3289">
              <a:buNone/>
              <a:defRPr/>
            </a:pPr>
            <a:r>
              <a:rPr lang="en-US" sz="2100" dirty="0"/>
              <a:t>If count &gt; 1, count is put in CL register  &amp; CL gives the count in the instruction.</a:t>
            </a:r>
            <a:endParaRPr lang="en-US" sz="2100" noProof="1"/>
          </a:p>
        </p:txBody>
      </p:sp>
      <p:sp>
        <p:nvSpPr>
          <p:cNvPr id="7987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B1F9C210-4DAA-4E41-B3CD-FB69239B9BF8}" type="slidenum">
              <a:rPr lang="en-US" altLang="en-US" smtClean="0">
                <a:latin typeface="Comic Sans MS" pitchFamily="66" charset="0"/>
              </a:rPr>
              <a:pPr/>
              <a:t>91</a:t>
            </a:fld>
            <a:endParaRPr lang="en-US" altLang="en-US" smtClean="0">
              <a:latin typeface="Times New Roman" pitchFamily="18" charset="0"/>
            </a:endParaRPr>
          </a:p>
        </p:txBody>
      </p:sp>
      <p:sp>
        <p:nvSpPr>
          <p:cNvPr id="80899" name="Rectangle 3"/>
          <p:cNvSpPr>
            <a:spLocks noGrp="1" noChangeArrowheads="1"/>
          </p:cNvSpPr>
          <p:nvPr>
            <p:ph type="body" idx="1"/>
          </p:nvPr>
        </p:nvSpPr>
        <p:spPr>
          <a:xfrm>
            <a:off x="754380" y="1093894"/>
            <a:ext cx="8549640" cy="5445760"/>
          </a:xfrm>
        </p:spPr>
        <p:txBody>
          <a:bodyPr/>
          <a:lstStyle/>
          <a:p>
            <a:pPr marL="59220" indent="3289">
              <a:buNone/>
            </a:pPr>
            <a:r>
              <a:rPr lang="en-US" altLang="en-US" sz="1800" noProof="1"/>
              <a:t>Eg: Count = 1	;RCR BL,1</a:t>
            </a:r>
          </a:p>
          <a:p>
            <a:pPr marL="59220" indent="3289">
              <a:buNone/>
            </a:pPr>
            <a:r>
              <a:rPr lang="en-US" altLang="en-US" sz="1800" noProof="1"/>
              <a:t>Assume before operation BL=0011 0011 &amp; CF=0</a:t>
            </a:r>
          </a:p>
          <a:p>
            <a:pPr marL="59220" indent="3289">
              <a:buNone/>
            </a:pPr>
            <a:r>
              <a:rPr lang="en-US" altLang="en-US" sz="1800" noProof="1"/>
              <a:t>       	 Carry       		Destination			</a:t>
            </a:r>
          </a:p>
          <a:p>
            <a:pPr marL="59220" indent="3289">
              <a:buNone/>
            </a:pPr>
            <a:endParaRPr lang="en-US" altLang="en-US" sz="1800" noProof="1"/>
          </a:p>
          <a:p>
            <a:pPr marL="59220" indent="3289">
              <a:buNone/>
            </a:pPr>
            <a:endParaRPr lang="en-US" altLang="en-US" sz="1800" noProof="1"/>
          </a:p>
          <a:p>
            <a:pPr marL="59220" indent="3289">
              <a:buNone/>
            </a:pPr>
            <a:endParaRPr lang="en-US" altLang="en-US" sz="1800" noProof="1"/>
          </a:p>
          <a:p>
            <a:pPr marL="59220" indent="3289">
              <a:buNone/>
            </a:pPr>
            <a:endParaRPr lang="en-US" altLang="en-US" sz="1800" noProof="1"/>
          </a:p>
          <a:p>
            <a:pPr marL="59220" indent="3289">
              <a:lnSpc>
                <a:spcPct val="150000"/>
              </a:lnSpc>
              <a:buNone/>
            </a:pPr>
            <a:endParaRPr lang="en-US" altLang="en-US" sz="1800" noProof="1"/>
          </a:p>
          <a:p>
            <a:pPr marL="59220" indent="3289">
              <a:lnSpc>
                <a:spcPct val="150000"/>
              </a:lnSpc>
              <a:buNone/>
            </a:pPr>
            <a:r>
              <a:rPr lang="en-US" altLang="en-US" sz="1800" noProof="1"/>
              <a:t>After operation BL=0001 1001 &amp; CF=1</a:t>
            </a:r>
          </a:p>
          <a:p>
            <a:pPr marL="59220" indent="3289">
              <a:buNone/>
            </a:pPr>
            <a:r>
              <a:rPr lang="en-US" altLang="en-US" sz="1800" noProof="1"/>
              <a:t>	Carry       		Destination			</a:t>
            </a:r>
          </a:p>
          <a:p>
            <a:pPr marL="59220" indent="3289">
              <a:buNone/>
            </a:pPr>
            <a:endParaRPr lang="en-US" altLang="en-US" sz="1800" noProof="1"/>
          </a:p>
          <a:p>
            <a:pPr marL="59220" indent="3289">
              <a:buNone/>
            </a:pPr>
            <a:endParaRPr lang="en-US" altLang="en-US" sz="1800" noProof="1"/>
          </a:p>
          <a:p>
            <a:pPr marL="59220" indent="3289">
              <a:buNone/>
            </a:pPr>
            <a:r>
              <a:rPr lang="en-US" altLang="en-US" sz="1800" noProof="1"/>
              <a:t>Eg: Count &gt;1</a:t>
            </a:r>
          </a:p>
          <a:p>
            <a:pPr marL="59220" indent="3289">
              <a:buNone/>
            </a:pPr>
            <a:r>
              <a:rPr lang="en-US" altLang="en-US" sz="1800" noProof="1"/>
              <a:t>	MOV CL, 05H</a:t>
            </a:r>
          </a:p>
          <a:p>
            <a:pPr marL="59220" indent="3289">
              <a:buNone/>
            </a:pPr>
            <a:r>
              <a:rPr lang="en-US" altLang="en-US" sz="1800" noProof="1"/>
              <a:t>	RCR BL,CL</a:t>
            </a:r>
          </a:p>
          <a:p>
            <a:pPr marL="59220" indent="3289">
              <a:buNone/>
            </a:pPr>
            <a:endParaRPr lang="en-US" altLang="en-US" sz="1800" noProof="1"/>
          </a:p>
        </p:txBody>
      </p:sp>
      <p:sp>
        <p:nvSpPr>
          <p:cNvPr id="8090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5" name="Table 4"/>
          <p:cNvGraphicFramePr>
            <a:graphicFrameLocks noGrp="1"/>
          </p:cNvGraphicFramePr>
          <p:nvPr/>
        </p:nvGraphicFramePr>
        <p:xfrm>
          <a:off x="1945324" y="2443482"/>
          <a:ext cx="7224241" cy="1181946"/>
        </p:xfrm>
        <a:graphic>
          <a:graphicData uri="http://schemas.openxmlformats.org/drawingml/2006/table">
            <a:tbl>
              <a:tblPr firstRow="1" bandRow="1">
                <a:tableStyleId>{5C22544A-7EE6-4342-B048-85BDC9FD1C3A}</a:tableStyleId>
              </a:tblPr>
              <a:tblGrid>
                <a:gridCol w="576773">
                  <a:extLst>
                    <a:ext uri="{9D8B030D-6E8A-4147-A177-3AD203B41FA5}">
                      <a16:colId xmlns:a16="http://schemas.microsoft.com/office/drawing/2014/main" val="20000"/>
                    </a:ext>
                  </a:extLst>
                </a:gridCol>
                <a:gridCol w="229112">
                  <a:extLst>
                    <a:ext uri="{9D8B030D-6E8A-4147-A177-3AD203B41FA5}">
                      <a16:colId xmlns:a16="http://schemas.microsoft.com/office/drawing/2014/main" val="20001"/>
                    </a:ext>
                  </a:extLst>
                </a:gridCol>
                <a:gridCol w="534863">
                  <a:extLst>
                    <a:ext uri="{9D8B030D-6E8A-4147-A177-3AD203B41FA5}">
                      <a16:colId xmlns:a16="http://schemas.microsoft.com/office/drawing/2014/main" val="20002"/>
                    </a:ext>
                  </a:extLst>
                </a:gridCol>
                <a:gridCol w="534863">
                  <a:extLst>
                    <a:ext uri="{9D8B030D-6E8A-4147-A177-3AD203B41FA5}">
                      <a16:colId xmlns:a16="http://schemas.microsoft.com/office/drawing/2014/main" val="20003"/>
                    </a:ext>
                  </a:extLst>
                </a:gridCol>
                <a:gridCol w="534863">
                  <a:extLst>
                    <a:ext uri="{9D8B030D-6E8A-4147-A177-3AD203B41FA5}">
                      <a16:colId xmlns:a16="http://schemas.microsoft.com/office/drawing/2014/main" val="20004"/>
                    </a:ext>
                  </a:extLst>
                </a:gridCol>
                <a:gridCol w="534863">
                  <a:extLst>
                    <a:ext uri="{9D8B030D-6E8A-4147-A177-3AD203B41FA5}">
                      <a16:colId xmlns:a16="http://schemas.microsoft.com/office/drawing/2014/main" val="20005"/>
                    </a:ext>
                  </a:extLst>
                </a:gridCol>
                <a:gridCol w="534863">
                  <a:extLst>
                    <a:ext uri="{9D8B030D-6E8A-4147-A177-3AD203B41FA5}">
                      <a16:colId xmlns:a16="http://schemas.microsoft.com/office/drawing/2014/main" val="20006"/>
                    </a:ext>
                  </a:extLst>
                </a:gridCol>
                <a:gridCol w="534863">
                  <a:extLst>
                    <a:ext uri="{9D8B030D-6E8A-4147-A177-3AD203B41FA5}">
                      <a16:colId xmlns:a16="http://schemas.microsoft.com/office/drawing/2014/main" val="20007"/>
                    </a:ext>
                  </a:extLst>
                </a:gridCol>
                <a:gridCol w="534863">
                  <a:extLst>
                    <a:ext uri="{9D8B030D-6E8A-4147-A177-3AD203B41FA5}">
                      <a16:colId xmlns:a16="http://schemas.microsoft.com/office/drawing/2014/main" val="20008"/>
                    </a:ext>
                  </a:extLst>
                </a:gridCol>
                <a:gridCol w="534863">
                  <a:extLst>
                    <a:ext uri="{9D8B030D-6E8A-4147-A177-3AD203B41FA5}">
                      <a16:colId xmlns:a16="http://schemas.microsoft.com/office/drawing/2014/main" val="20009"/>
                    </a:ext>
                  </a:extLst>
                </a:gridCol>
                <a:gridCol w="534863">
                  <a:extLst>
                    <a:ext uri="{9D8B030D-6E8A-4147-A177-3AD203B41FA5}">
                      <a16:colId xmlns:a16="http://schemas.microsoft.com/office/drawing/2014/main" val="20010"/>
                    </a:ext>
                  </a:extLst>
                </a:gridCol>
                <a:gridCol w="534863">
                  <a:extLst>
                    <a:ext uri="{9D8B030D-6E8A-4147-A177-3AD203B41FA5}">
                      <a16:colId xmlns:a16="http://schemas.microsoft.com/office/drawing/2014/main" val="20011"/>
                    </a:ext>
                  </a:extLst>
                </a:gridCol>
                <a:gridCol w="534863">
                  <a:extLst>
                    <a:ext uri="{9D8B030D-6E8A-4147-A177-3AD203B41FA5}">
                      <a16:colId xmlns:a16="http://schemas.microsoft.com/office/drawing/2014/main" val="20012"/>
                    </a:ext>
                  </a:extLst>
                </a:gridCol>
                <a:gridCol w="534863">
                  <a:extLst>
                    <a:ext uri="{9D8B030D-6E8A-4147-A177-3AD203B41FA5}">
                      <a16:colId xmlns:a16="http://schemas.microsoft.com/office/drawing/2014/main" val="20013"/>
                    </a:ext>
                  </a:extLst>
                </a:gridCol>
              </a:tblGrid>
              <a:tr h="590973">
                <a:tc>
                  <a:txBody>
                    <a:bodyPr/>
                    <a:lstStyle/>
                    <a:p>
                      <a:r>
                        <a:rPr lang="en-US" sz="1800" dirty="0" smtClean="0">
                          <a:solidFill>
                            <a:schemeClr val="tx1"/>
                          </a:solidFill>
                        </a:rPr>
                        <a:t>CY</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noFill/>
                  </a:tcPr>
                </a:tc>
                <a:tc>
                  <a:txBody>
                    <a:bodyPr/>
                    <a:lstStyle/>
                    <a:p>
                      <a:endParaRPr lang="en-US" sz="1800" dirty="0">
                        <a:solidFill>
                          <a:schemeClr val="tx1"/>
                        </a:solidFill>
                      </a:endParaRPr>
                    </a:p>
                  </a:txBody>
                  <a:tcPr marL="100586" marR="100586" marT="48796" marB="48796">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D7</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D6</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D5</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D4</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D3</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D2</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D1</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smtClean="0">
                          <a:solidFill>
                            <a:schemeClr val="tx1"/>
                          </a:solidFill>
                        </a:rPr>
                        <a:t>D0</a:t>
                      </a:r>
                      <a:endParaRPr lang="en-US" sz="1800"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a:p>
                  </a:txBody>
                  <a:tcPr marL="100586" marR="100586"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a:p>
                  </a:txBody>
                  <a:tcPr marL="100586" marR="100586" marT="48796" marB="48796">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dirty="0"/>
                    </a:p>
                  </a:txBody>
                  <a:tcPr marL="100586" marR="100586" marT="48796" marB="48796">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90973">
                <a:tc>
                  <a:txBody>
                    <a:bodyPr/>
                    <a:lstStyle/>
                    <a:p>
                      <a:r>
                        <a:rPr lang="en-US" sz="1800" b="1" dirty="0" smtClean="0">
                          <a:solidFill>
                            <a:srgbClr val="7030A0"/>
                          </a:solidFill>
                        </a:rPr>
                        <a:t>0</a:t>
                      </a:r>
                      <a:endParaRPr lang="en-US" sz="1800" b="1" dirty="0">
                        <a:solidFill>
                          <a:srgbClr val="7030A0"/>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noFill/>
                  </a:tcPr>
                </a:tc>
                <a:tc>
                  <a:txBody>
                    <a:bodyPr/>
                    <a:lstStyle/>
                    <a:p>
                      <a:endParaRPr lang="en-US" sz="1800" b="1" dirty="0">
                        <a:solidFill>
                          <a:schemeClr val="tx1"/>
                        </a:solidFill>
                      </a:endParaRPr>
                    </a:p>
                  </a:txBody>
                  <a:tcPr marL="100586" marR="100586" marT="48796" marB="48796">
                    <a:lnR w="12700" cap="flat" cmpd="sng" algn="ctr">
                      <a:solidFill>
                        <a:schemeClr val="tx1"/>
                      </a:solidFill>
                      <a:prstDash val="solid"/>
                      <a:round/>
                      <a:headEnd type="none" w="med" len="med"/>
                      <a:tailEnd type="none" w="med" len="med"/>
                    </a:lnR>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rgbClr val="FF0000"/>
                          </a:solidFill>
                        </a:rPr>
                        <a:t>1</a:t>
                      </a:r>
                      <a:endParaRPr lang="en-US" sz="1800" b="1" dirty="0">
                        <a:solidFill>
                          <a:srgbClr val="FF0000"/>
                        </a:solidFill>
                      </a:endParaRPr>
                    </a:p>
                  </a:txBody>
                  <a:tcPr marL="100586" marR="100586"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b="1" dirty="0">
                        <a:solidFill>
                          <a:schemeClr val="tx1"/>
                        </a:solidFill>
                      </a:endParaRPr>
                    </a:p>
                  </a:txBody>
                  <a:tcPr marL="100586" marR="100586"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6" marR="100586" marT="48796" marB="48796">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6" marR="100586" marT="48796" marB="48796">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graphicFrame>
        <p:nvGraphicFramePr>
          <p:cNvPr id="14" name="Table 13"/>
          <p:cNvGraphicFramePr>
            <a:graphicFrameLocks noGrp="1"/>
          </p:cNvGraphicFramePr>
          <p:nvPr/>
        </p:nvGraphicFramePr>
        <p:xfrm>
          <a:off x="1912146" y="4881883"/>
          <a:ext cx="7224243" cy="590973"/>
        </p:xfrm>
        <a:graphic>
          <a:graphicData uri="http://schemas.openxmlformats.org/drawingml/2006/table">
            <a:tbl>
              <a:tblPr firstRow="1" bandRow="1">
                <a:tableStyleId>{5C22544A-7EE6-4342-B048-85BDC9FD1C3A}</a:tableStyleId>
              </a:tblPr>
              <a:tblGrid>
                <a:gridCol w="479879">
                  <a:extLst>
                    <a:ext uri="{9D8B030D-6E8A-4147-A177-3AD203B41FA5}">
                      <a16:colId xmlns:a16="http://schemas.microsoft.com/office/drawing/2014/main" val="20000"/>
                    </a:ext>
                  </a:extLst>
                </a:gridCol>
                <a:gridCol w="326008">
                  <a:extLst>
                    <a:ext uri="{9D8B030D-6E8A-4147-A177-3AD203B41FA5}">
                      <a16:colId xmlns:a16="http://schemas.microsoft.com/office/drawing/2014/main" val="20001"/>
                    </a:ext>
                  </a:extLst>
                </a:gridCol>
                <a:gridCol w="534863">
                  <a:extLst>
                    <a:ext uri="{9D8B030D-6E8A-4147-A177-3AD203B41FA5}">
                      <a16:colId xmlns:a16="http://schemas.microsoft.com/office/drawing/2014/main" val="20002"/>
                    </a:ext>
                  </a:extLst>
                </a:gridCol>
                <a:gridCol w="534863">
                  <a:extLst>
                    <a:ext uri="{9D8B030D-6E8A-4147-A177-3AD203B41FA5}">
                      <a16:colId xmlns:a16="http://schemas.microsoft.com/office/drawing/2014/main" val="20003"/>
                    </a:ext>
                  </a:extLst>
                </a:gridCol>
                <a:gridCol w="534863">
                  <a:extLst>
                    <a:ext uri="{9D8B030D-6E8A-4147-A177-3AD203B41FA5}">
                      <a16:colId xmlns:a16="http://schemas.microsoft.com/office/drawing/2014/main" val="20004"/>
                    </a:ext>
                  </a:extLst>
                </a:gridCol>
                <a:gridCol w="534863">
                  <a:extLst>
                    <a:ext uri="{9D8B030D-6E8A-4147-A177-3AD203B41FA5}">
                      <a16:colId xmlns:a16="http://schemas.microsoft.com/office/drawing/2014/main" val="20005"/>
                    </a:ext>
                  </a:extLst>
                </a:gridCol>
                <a:gridCol w="534863">
                  <a:extLst>
                    <a:ext uri="{9D8B030D-6E8A-4147-A177-3AD203B41FA5}">
                      <a16:colId xmlns:a16="http://schemas.microsoft.com/office/drawing/2014/main" val="20006"/>
                    </a:ext>
                  </a:extLst>
                </a:gridCol>
                <a:gridCol w="534863">
                  <a:extLst>
                    <a:ext uri="{9D8B030D-6E8A-4147-A177-3AD203B41FA5}">
                      <a16:colId xmlns:a16="http://schemas.microsoft.com/office/drawing/2014/main" val="20007"/>
                    </a:ext>
                  </a:extLst>
                </a:gridCol>
                <a:gridCol w="534863">
                  <a:extLst>
                    <a:ext uri="{9D8B030D-6E8A-4147-A177-3AD203B41FA5}">
                      <a16:colId xmlns:a16="http://schemas.microsoft.com/office/drawing/2014/main" val="20008"/>
                    </a:ext>
                  </a:extLst>
                </a:gridCol>
                <a:gridCol w="534863">
                  <a:extLst>
                    <a:ext uri="{9D8B030D-6E8A-4147-A177-3AD203B41FA5}">
                      <a16:colId xmlns:a16="http://schemas.microsoft.com/office/drawing/2014/main" val="20009"/>
                    </a:ext>
                  </a:extLst>
                </a:gridCol>
                <a:gridCol w="534863">
                  <a:extLst>
                    <a:ext uri="{9D8B030D-6E8A-4147-A177-3AD203B41FA5}">
                      <a16:colId xmlns:a16="http://schemas.microsoft.com/office/drawing/2014/main" val="20010"/>
                    </a:ext>
                  </a:extLst>
                </a:gridCol>
                <a:gridCol w="534863">
                  <a:extLst>
                    <a:ext uri="{9D8B030D-6E8A-4147-A177-3AD203B41FA5}">
                      <a16:colId xmlns:a16="http://schemas.microsoft.com/office/drawing/2014/main" val="20011"/>
                    </a:ext>
                  </a:extLst>
                </a:gridCol>
                <a:gridCol w="534863">
                  <a:extLst>
                    <a:ext uri="{9D8B030D-6E8A-4147-A177-3AD203B41FA5}">
                      <a16:colId xmlns:a16="http://schemas.microsoft.com/office/drawing/2014/main" val="20012"/>
                    </a:ext>
                  </a:extLst>
                </a:gridCol>
                <a:gridCol w="534863">
                  <a:extLst>
                    <a:ext uri="{9D8B030D-6E8A-4147-A177-3AD203B41FA5}">
                      <a16:colId xmlns:a16="http://schemas.microsoft.com/office/drawing/2014/main" val="20013"/>
                    </a:ext>
                  </a:extLst>
                </a:gridCol>
              </a:tblGrid>
              <a:tr h="590973">
                <a:tc>
                  <a:txBody>
                    <a:bodyPr/>
                    <a:lstStyle/>
                    <a:p>
                      <a:r>
                        <a:rPr lang="en-US" sz="1800" b="1" dirty="0" smtClean="0">
                          <a:solidFill>
                            <a:srgbClr val="FF0000"/>
                          </a:solidFill>
                        </a:rPr>
                        <a:t>1</a:t>
                      </a:r>
                      <a:endParaRPr lang="en-US" sz="1800" b="1" dirty="0">
                        <a:solidFill>
                          <a:srgbClr val="FF0000"/>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noFill/>
                  </a:tcPr>
                </a:tc>
                <a:tc>
                  <a:txBody>
                    <a:bodyPr/>
                    <a:lstStyle/>
                    <a:p>
                      <a:endParaRPr lang="en-US" sz="1800" b="1" dirty="0">
                        <a:solidFill>
                          <a:schemeClr val="tx1"/>
                        </a:solidFill>
                      </a:endParaRPr>
                    </a:p>
                  </a:txBody>
                  <a:tcPr marL="100586" marR="100586" marT="48796" marB="48796">
                    <a:lnR w="12700" cap="flat" cmpd="sng" algn="ctr">
                      <a:solidFill>
                        <a:schemeClr val="tx1"/>
                      </a:solidFill>
                      <a:prstDash val="solid"/>
                      <a:round/>
                      <a:headEnd type="none" w="med" len="med"/>
                      <a:tailEnd type="none" w="med" len="med"/>
                    </a:lnR>
                    <a:noFill/>
                  </a:tcPr>
                </a:tc>
                <a:tc>
                  <a:txBody>
                    <a:bodyPr/>
                    <a:lstStyle/>
                    <a:p>
                      <a:r>
                        <a:rPr lang="en-US" sz="1800" b="1" dirty="0" smtClean="0">
                          <a:solidFill>
                            <a:srgbClr val="7030A0"/>
                          </a:solidFill>
                        </a:rPr>
                        <a:t>0</a:t>
                      </a:r>
                      <a:endParaRPr lang="en-US" sz="1800" b="1" dirty="0">
                        <a:solidFill>
                          <a:srgbClr val="7030A0"/>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0</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1</a:t>
                      </a:r>
                      <a:endParaRPr lang="en-US" sz="1800" b="1" dirty="0">
                        <a:solidFill>
                          <a:schemeClr val="tx1"/>
                        </a:solidFill>
                      </a:endParaRPr>
                    </a:p>
                  </a:txBody>
                  <a:tcPr marL="100586" marR="100586" marT="48796" marB="48796">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800" b="1" dirty="0">
                        <a:solidFill>
                          <a:schemeClr val="tx1"/>
                        </a:solidFill>
                      </a:endParaRPr>
                    </a:p>
                  </a:txBody>
                  <a:tcPr marL="100586" marR="100586" marT="48796" marB="48796">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6" marR="100586"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800" b="1" dirty="0">
                        <a:solidFill>
                          <a:schemeClr val="tx1"/>
                        </a:solidFill>
                      </a:endParaRPr>
                    </a:p>
                  </a:txBody>
                  <a:tcPr marL="100586" marR="100586" marT="48796" marB="4879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pSp>
        <p:nvGrpSpPr>
          <p:cNvPr id="80984" name="Group 23"/>
          <p:cNvGrpSpPr>
            <a:grpSpLocks/>
          </p:cNvGrpSpPr>
          <p:nvPr/>
        </p:nvGrpSpPr>
        <p:grpSpPr bwMode="auto">
          <a:xfrm flipH="1">
            <a:off x="1229361" y="2092962"/>
            <a:ext cx="6840063" cy="1798320"/>
            <a:chOff x="2113914" y="2124075"/>
            <a:chExt cx="6218044" cy="1687195"/>
          </a:xfrm>
        </p:grpSpPr>
        <p:grpSp>
          <p:nvGrpSpPr>
            <p:cNvPr id="80986" name="Group 11"/>
            <p:cNvGrpSpPr>
              <a:grpSpLocks/>
            </p:cNvGrpSpPr>
            <p:nvPr/>
          </p:nvGrpSpPr>
          <p:grpSpPr bwMode="auto">
            <a:xfrm flipH="1">
              <a:off x="2113914" y="2124075"/>
              <a:ext cx="4997770" cy="681038"/>
              <a:chOff x="2479066" y="5354320"/>
              <a:chExt cx="4998638" cy="682308"/>
            </a:xfrm>
          </p:grpSpPr>
          <p:cxnSp>
            <p:nvCxnSpPr>
              <p:cNvPr id="80990" name="Straight Arrow Connector 6"/>
              <p:cNvCxnSpPr>
                <a:cxnSpLocks noChangeShapeType="1"/>
              </p:cNvCxnSpPr>
              <p:nvPr/>
            </p:nvCxnSpPr>
            <p:spPr bwMode="auto">
              <a:xfrm rot="10800000">
                <a:off x="6990025" y="6035040"/>
                <a:ext cx="487679"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80991" name="Straight Arrow Connector 7"/>
              <p:cNvCxnSpPr>
                <a:cxnSpLocks noChangeShapeType="1"/>
              </p:cNvCxnSpPr>
              <p:nvPr/>
            </p:nvCxnSpPr>
            <p:spPr bwMode="auto">
              <a:xfrm rot="10800000">
                <a:off x="2479066" y="6004560"/>
                <a:ext cx="64008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80992" name="Curved Down Arrow 8"/>
              <p:cNvSpPr>
                <a:spLocks noChangeArrowheads="1"/>
              </p:cNvSpPr>
              <p:nvPr/>
            </p:nvSpPr>
            <p:spPr bwMode="auto">
              <a:xfrm>
                <a:off x="6421108" y="5364480"/>
                <a:ext cx="507999"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80993" name="Curved Down Arrow 9"/>
              <p:cNvSpPr>
                <a:spLocks noChangeArrowheads="1"/>
              </p:cNvSpPr>
              <p:nvPr/>
            </p:nvSpPr>
            <p:spPr bwMode="auto">
              <a:xfrm>
                <a:off x="3891272" y="5354320"/>
                <a:ext cx="507999" cy="274320"/>
              </a:xfrm>
              <a:prstGeom prst="curvedDownArrow">
                <a:avLst>
                  <a:gd name="adj1" fmla="val 25000"/>
                  <a:gd name="adj2" fmla="val 50000"/>
                  <a:gd name="adj3" fmla="val 25000"/>
                </a:avLst>
              </a:prstGeom>
              <a:solidFill>
                <a:schemeClr val="tx1"/>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sp>
            <p:nvSpPr>
              <p:cNvPr id="80994" name="Curved Down Arrow 10"/>
              <p:cNvSpPr>
                <a:spLocks noChangeArrowheads="1"/>
              </p:cNvSpPr>
              <p:nvPr/>
            </p:nvSpPr>
            <p:spPr bwMode="auto">
              <a:xfrm>
                <a:off x="3271514" y="5384800"/>
                <a:ext cx="507999" cy="274320"/>
              </a:xfrm>
              <a:prstGeom prst="curvedDownArrow">
                <a:avLst>
                  <a:gd name="adj1" fmla="val 25000"/>
                  <a:gd name="adj2" fmla="val 50000"/>
                  <a:gd name="adj3" fmla="val 25000"/>
                </a:avLst>
              </a:prstGeom>
              <a:solidFill>
                <a:schemeClr val="tx2"/>
              </a:solidFill>
              <a:ln w="9525" algn="ctr">
                <a:solidFill>
                  <a:schemeClr val="tx1"/>
                </a:solidFill>
                <a:round/>
                <a:headEnd/>
                <a:tailEnd/>
              </a:ln>
            </p:spPr>
            <p:txBody>
              <a:bodyPr/>
              <a:lstStyle>
                <a:lvl1pPr eaLnBrk="0" hangingPunct="0">
                  <a:defRPr sz="1400">
                    <a:solidFill>
                      <a:schemeClr val="tx1"/>
                    </a:solidFill>
                    <a:latin typeface="Arial" pitchFamily="34" charset="0"/>
                    <a:ea typeface="Times New Roman (Arabic)"/>
                    <a:cs typeface="Times New Roman (Arabic)"/>
                  </a:defRPr>
                </a:lvl1pPr>
                <a:lvl2pPr marL="742950" indent="-285750" eaLnBrk="0" hangingPunct="0">
                  <a:defRPr sz="1400">
                    <a:solidFill>
                      <a:schemeClr val="tx1"/>
                    </a:solidFill>
                    <a:latin typeface="Arial" pitchFamily="34" charset="0"/>
                    <a:ea typeface="Times New Roman (Arabic)"/>
                    <a:cs typeface="Times New Roman (Arabic)"/>
                  </a:defRPr>
                </a:lvl2pPr>
                <a:lvl3pPr marL="1143000" indent="-228600" eaLnBrk="0" hangingPunct="0">
                  <a:defRPr sz="1400">
                    <a:solidFill>
                      <a:schemeClr val="tx1"/>
                    </a:solidFill>
                    <a:latin typeface="Arial" pitchFamily="34" charset="0"/>
                    <a:ea typeface="Times New Roman (Arabic)"/>
                    <a:cs typeface="Times New Roman (Arabic)"/>
                  </a:defRPr>
                </a:lvl3pPr>
                <a:lvl4pPr marL="1600200" indent="-228600" eaLnBrk="0" hangingPunct="0">
                  <a:defRPr sz="1400">
                    <a:solidFill>
                      <a:schemeClr val="tx1"/>
                    </a:solidFill>
                    <a:latin typeface="Arial" pitchFamily="34" charset="0"/>
                    <a:ea typeface="Times New Roman (Arabic)"/>
                    <a:cs typeface="Times New Roman (Arabic)"/>
                  </a:defRPr>
                </a:lvl4pPr>
                <a:lvl5pPr marL="2057400" indent="-228600" eaLnBrk="0" hangingPunct="0">
                  <a:defRPr sz="1400">
                    <a:solidFill>
                      <a:schemeClr val="tx1"/>
                    </a:solidFill>
                    <a:latin typeface="Arial" pitchFamily="34" charset="0"/>
                    <a:ea typeface="Times New Roman (Arabic)"/>
                    <a:cs typeface="Times New Roman (Arabic)"/>
                  </a:defRPr>
                </a:lvl5pPr>
                <a:lvl6pPr marL="25146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6pPr>
                <a:lvl7pPr marL="29718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7pPr>
                <a:lvl8pPr marL="34290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8pPr>
                <a:lvl9pPr marL="3886200" indent="-228600" eaLnBrk="0" fontAlgn="base" hangingPunct="0">
                  <a:spcBef>
                    <a:spcPct val="0"/>
                  </a:spcBef>
                  <a:spcAft>
                    <a:spcPct val="0"/>
                  </a:spcAft>
                  <a:defRPr sz="1400">
                    <a:solidFill>
                      <a:schemeClr val="tx1"/>
                    </a:solidFill>
                    <a:latin typeface="Arial" pitchFamily="34" charset="0"/>
                    <a:ea typeface="Times New Roman (Arabic)"/>
                    <a:cs typeface="Times New Roman (Arabic)"/>
                  </a:defRPr>
                </a:lvl9pPr>
              </a:lstStyle>
              <a:p>
                <a:endParaRPr lang="en-US" altLang="en-US"/>
              </a:p>
            </p:txBody>
          </p:sp>
        </p:grpSp>
        <p:cxnSp>
          <p:nvCxnSpPr>
            <p:cNvPr id="80987" name="Straight Arrow Connector 7"/>
            <p:cNvCxnSpPr>
              <a:cxnSpLocks noChangeShapeType="1"/>
            </p:cNvCxnSpPr>
            <p:nvPr/>
          </p:nvCxnSpPr>
          <p:spPr bwMode="auto">
            <a:xfrm rot="5400000">
              <a:off x="1686524" y="3332162"/>
              <a:ext cx="91440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80988" name="Straight Arrow Connector 7"/>
            <p:cNvCxnSpPr>
              <a:cxnSpLocks noChangeShapeType="1"/>
            </p:cNvCxnSpPr>
            <p:nvPr/>
          </p:nvCxnSpPr>
          <p:spPr bwMode="auto">
            <a:xfrm>
              <a:off x="2143724" y="3809682"/>
              <a:ext cx="612648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80989" name="Straight Arrow Connector 7"/>
            <p:cNvCxnSpPr>
              <a:cxnSpLocks noChangeShapeType="1"/>
            </p:cNvCxnSpPr>
            <p:nvPr/>
          </p:nvCxnSpPr>
          <p:spPr bwMode="auto">
            <a:xfrm rot="5400000" flipH="1" flipV="1">
              <a:off x="7828244" y="3306762"/>
              <a:ext cx="1005840" cy="1588"/>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grpSp>
      <p:cxnSp>
        <p:nvCxnSpPr>
          <p:cNvPr id="80985" name="Straight Arrow Connector 7"/>
          <p:cNvCxnSpPr>
            <a:cxnSpLocks noChangeShapeType="1"/>
          </p:cNvCxnSpPr>
          <p:nvPr/>
        </p:nvCxnSpPr>
        <p:spPr bwMode="auto">
          <a:xfrm rot="10800000" flipH="1">
            <a:off x="1175226" y="2773681"/>
            <a:ext cx="703739" cy="1694"/>
          </a:xfrm>
          <a:prstGeom prst="straightConnector1">
            <a:avLst/>
          </a:prstGeom>
          <a:noFill/>
          <a:ln w="9525" algn="ctr">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92FBF256-C4F8-478C-982E-AE6C80B4176A}" type="slidenum">
              <a:rPr lang="en-US" altLang="en-US" smtClean="0">
                <a:latin typeface="Comic Sans MS" pitchFamily="66" charset="0"/>
              </a:rPr>
              <a:pPr/>
              <a:t>92</a:t>
            </a:fld>
            <a:endParaRPr lang="en-US" altLang="en-US" smtClean="0">
              <a:latin typeface="Times New Roman" pitchFamily="18" charset="0"/>
            </a:endParaRPr>
          </a:p>
        </p:txBody>
      </p:sp>
      <p:sp>
        <p:nvSpPr>
          <p:cNvPr id="81923" name="Rectangle 3"/>
          <p:cNvSpPr>
            <a:spLocks noGrp="1" noChangeArrowheads="1"/>
          </p:cNvSpPr>
          <p:nvPr>
            <p:ph type="body" idx="1"/>
          </p:nvPr>
        </p:nvSpPr>
        <p:spPr/>
        <p:txBody>
          <a:bodyPr/>
          <a:lstStyle/>
          <a:p>
            <a:pPr>
              <a:buFontTx/>
              <a:buNone/>
            </a:pPr>
            <a:r>
              <a:rPr lang="en-US" altLang="en-US" b="1" dirty="0" smtClean="0"/>
              <a:t>Processor Control Instructions</a:t>
            </a:r>
          </a:p>
          <a:p>
            <a:endParaRPr lang="en-US" altLang="en-US" dirty="0" smtClean="0"/>
          </a:p>
          <a:p>
            <a:pPr>
              <a:lnSpc>
                <a:spcPct val="150000"/>
              </a:lnSpc>
            </a:pPr>
            <a:r>
              <a:rPr lang="en-US" altLang="en-US" dirty="0" smtClean="0"/>
              <a:t>These instructions control the processor itself.</a:t>
            </a:r>
          </a:p>
          <a:p>
            <a:pPr>
              <a:lnSpc>
                <a:spcPct val="150000"/>
              </a:lnSpc>
            </a:pPr>
            <a:r>
              <a:rPr lang="en-US" altLang="en-US" dirty="0" smtClean="0"/>
              <a:t> 8086 allows to control certain control flags that:</a:t>
            </a:r>
          </a:p>
          <a:p>
            <a:endParaRPr lang="en-US" altLang="en-US" dirty="0" smtClean="0"/>
          </a:p>
          <a:p>
            <a:pPr marL="1006747" lvl="1" indent="-532984">
              <a:buFontTx/>
              <a:buAutoNum type="romanLcPeriod"/>
            </a:pPr>
            <a:r>
              <a:rPr lang="en-US" altLang="en-US" dirty="0" smtClean="0"/>
              <a:t>Causes the processing in a certain direction</a:t>
            </a:r>
          </a:p>
          <a:p>
            <a:pPr marL="1006747" lvl="1" indent="-532984">
              <a:buFontTx/>
              <a:buAutoNum type="romanLcPeriod"/>
            </a:pPr>
            <a:r>
              <a:rPr lang="en-US" altLang="en-US" dirty="0" smtClean="0"/>
              <a:t>Processor synchronization if more than one microprocessor attached.</a:t>
            </a:r>
            <a:endParaRPr lang="en-US" altLang="en-US" noProof="1" smtClean="0"/>
          </a:p>
        </p:txBody>
      </p:sp>
      <p:sp>
        <p:nvSpPr>
          <p:cNvPr id="8192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46A70CEF-B0DC-4C71-B40C-54746073CA86}" type="slidenum">
              <a:rPr lang="en-US" altLang="en-US" smtClean="0">
                <a:latin typeface="Comic Sans MS" pitchFamily="66" charset="0"/>
              </a:rPr>
              <a:pPr/>
              <a:t>93</a:t>
            </a:fld>
            <a:endParaRPr lang="en-US" altLang="en-US" smtClean="0">
              <a:latin typeface="Times New Roman" pitchFamily="18" charset="0"/>
            </a:endParaRPr>
          </a:p>
        </p:txBody>
      </p:sp>
      <p:sp>
        <p:nvSpPr>
          <p:cNvPr id="82947" name="Rectangle 3"/>
          <p:cNvSpPr>
            <a:spLocks noGrp="1" noChangeArrowheads="1"/>
          </p:cNvSpPr>
          <p:nvPr>
            <p:ph type="body" idx="1"/>
          </p:nvPr>
        </p:nvSpPr>
        <p:spPr>
          <a:xfrm>
            <a:off x="640874" y="1203961"/>
            <a:ext cx="8549640" cy="5445760"/>
          </a:xfrm>
        </p:spPr>
        <p:txBody>
          <a:bodyPr/>
          <a:lstStyle/>
          <a:p>
            <a:pPr>
              <a:buFontTx/>
              <a:buNone/>
            </a:pPr>
            <a:r>
              <a:rPr lang="en-US" altLang="en-US" sz="2400" b="1"/>
              <a:t>Processor Control Instructions</a:t>
            </a:r>
          </a:p>
        </p:txBody>
      </p:sp>
      <p:sp>
        <p:nvSpPr>
          <p:cNvPr id="8294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7" name="Table 6"/>
          <p:cNvGraphicFramePr>
            <a:graphicFrameLocks noGrp="1"/>
          </p:cNvGraphicFramePr>
          <p:nvPr/>
        </p:nvGraphicFramePr>
        <p:xfrm>
          <a:off x="1386522" y="1813563"/>
          <a:ext cx="7510622" cy="4753328"/>
        </p:xfrm>
        <a:graphic>
          <a:graphicData uri="http://schemas.openxmlformats.org/drawingml/2006/table">
            <a:tbl>
              <a:tblPr firstRow="1" bandRow="1">
                <a:tableStyleId>{5C22544A-7EE6-4342-B048-85BDC9FD1C3A}</a:tableStyleId>
              </a:tblPr>
              <a:tblGrid>
                <a:gridCol w="1418067">
                  <a:extLst>
                    <a:ext uri="{9D8B030D-6E8A-4147-A177-3AD203B41FA5}">
                      <a16:colId xmlns:a16="http://schemas.microsoft.com/office/drawing/2014/main" val="20000"/>
                    </a:ext>
                  </a:extLst>
                </a:gridCol>
                <a:gridCol w="6092555">
                  <a:extLst>
                    <a:ext uri="{9D8B030D-6E8A-4147-A177-3AD203B41FA5}">
                      <a16:colId xmlns:a16="http://schemas.microsoft.com/office/drawing/2014/main" val="20001"/>
                    </a:ext>
                  </a:extLst>
                </a:gridCol>
              </a:tblGrid>
              <a:tr h="594166">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b="1" kern="1200" dirty="0" smtClean="0">
                          <a:solidFill>
                            <a:schemeClr val="tx1"/>
                          </a:solidFill>
                          <a:latin typeface="+mn-lt"/>
                          <a:ea typeface="+mn-ea"/>
                          <a:cs typeface="+mn-cs"/>
                        </a:rPr>
                        <a:t>FLAG OPERATIONS</a:t>
                      </a:r>
                      <a:endParaRPr lang="en-US" sz="2100" b="1" kern="1200" dirty="0">
                        <a:solidFill>
                          <a:schemeClr val="tx1"/>
                        </a:solidFill>
                        <a:latin typeface="+mn-lt"/>
                        <a:ea typeface="+mn-ea"/>
                        <a:cs typeface="+mn-cs"/>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marL="0" marR="0" indent="0" algn="l" defTabSz="914400" rtl="0" eaLnBrk="1" fontAlgn="auto" latinLnBrk="0" hangingPunct="1">
                        <a:lnSpc>
                          <a:spcPct val="150000"/>
                        </a:lnSpc>
                        <a:spcBef>
                          <a:spcPts val="0"/>
                        </a:spcBef>
                        <a:spcAft>
                          <a:spcPts val="0"/>
                        </a:spcAft>
                        <a:buClrTx/>
                        <a:buSzTx/>
                        <a:buFontTx/>
                        <a:buNone/>
                        <a:tabLst/>
                        <a:defRPr/>
                      </a:pPr>
                      <a:endParaRPr lang="en-US" sz="20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94166">
                <a:tc>
                  <a:txBody>
                    <a:bodyPr/>
                    <a:lstStyle/>
                    <a:p>
                      <a:pPr>
                        <a:lnSpc>
                          <a:spcPct val="150000"/>
                        </a:lnSpc>
                      </a:pPr>
                      <a:r>
                        <a:rPr lang="en-US" sz="2100" dirty="0" smtClean="0">
                          <a:solidFill>
                            <a:schemeClr val="tx1"/>
                          </a:solidFill>
                        </a:rPr>
                        <a:t>STC</a:t>
                      </a:r>
                      <a:endParaRPr lang="en-US" sz="2100" dirty="0">
                        <a:solidFill>
                          <a:schemeClr val="tx1"/>
                        </a:solidFill>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 Set</a:t>
                      </a:r>
                      <a:r>
                        <a:rPr lang="en-US" sz="2100" baseline="0" dirty="0" smtClean="0">
                          <a:solidFill>
                            <a:schemeClr val="tx1"/>
                          </a:solidFill>
                        </a:rPr>
                        <a:t> carry flag</a:t>
                      </a:r>
                      <a:endParaRPr lang="en-US" sz="2100" dirty="0" smtClean="0">
                        <a:solidFill>
                          <a:schemeClr val="tx1"/>
                        </a:solidFill>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94166">
                <a:tc>
                  <a:txBody>
                    <a:bodyPr/>
                    <a:lstStyle/>
                    <a:p>
                      <a:pPr>
                        <a:lnSpc>
                          <a:spcPct val="150000"/>
                        </a:lnSpc>
                      </a:pPr>
                      <a:r>
                        <a:rPr lang="en-US" sz="2100" dirty="0" smtClean="0">
                          <a:solidFill>
                            <a:schemeClr val="tx1"/>
                          </a:solidFill>
                        </a:rPr>
                        <a:t>CLC</a:t>
                      </a:r>
                      <a:endParaRPr lang="en-US" sz="2100" dirty="0">
                        <a:solidFill>
                          <a:schemeClr val="tx1"/>
                        </a:solidFill>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Clear </a:t>
                      </a:r>
                      <a:r>
                        <a:rPr lang="en-US" sz="2100" baseline="0" dirty="0" smtClean="0">
                          <a:solidFill>
                            <a:schemeClr val="tx1"/>
                          </a:solidFill>
                        </a:rPr>
                        <a:t>carry flag</a:t>
                      </a:r>
                      <a:endParaRPr lang="en-US" sz="2100" dirty="0" smtClean="0">
                        <a:solidFill>
                          <a:schemeClr val="tx1"/>
                        </a:solidFill>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94166">
                <a:tc>
                  <a:txBody>
                    <a:bodyPr/>
                    <a:lstStyle/>
                    <a:p>
                      <a:pPr>
                        <a:lnSpc>
                          <a:spcPct val="150000"/>
                        </a:lnSpc>
                      </a:pPr>
                      <a:r>
                        <a:rPr lang="en-US" sz="2100" dirty="0" smtClean="0">
                          <a:solidFill>
                            <a:schemeClr val="tx1"/>
                          </a:solidFill>
                        </a:rPr>
                        <a:t>CMC</a:t>
                      </a:r>
                      <a:endParaRPr lang="en-US" sz="2100" dirty="0">
                        <a:solidFill>
                          <a:schemeClr val="tx1"/>
                        </a:solidFill>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Complement </a:t>
                      </a:r>
                      <a:r>
                        <a:rPr lang="en-US" sz="2100" baseline="0" dirty="0" smtClean="0">
                          <a:solidFill>
                            <a:schemeClr val="tx1"/>
                          </a:solidFill>
                        </a:rPr>
                        <a:t>carry flag</a:t>
                      </a:r>
                      <a:endParaRPr lang="en-US" sz="2100" dirty="0" smtClean="0">
                        <a:solidFill>
                          <a:schemeClr val="tx1"/>
                        </a:solidFill>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594166">
                <a:tc>
                  <a:txBody>
                    <a:bodyPr/>
                    <a:lstStyle/>
                    <a:p>
                      <a:pPr marL="0" algn="l" defTabSz="914400" rtl="0" eaLnBrk="1" latinLnBrk="0" hangingPunct="1">
                        <a:lnSpc>
                          <a:spcPct val="150000"/>
                        </a:lnSpc>
                      </a:pPr>
                      <a:r>
                        <a:rPr lang="en-US" sz="2100" kern="1200" dirty="0" smtClean="0">
                          <a:solidFill>
                            <a:schemeClr val="tx1"/>
                          </a:solidFill>
                          <a:latin typeface="+mn-lt"/>
                          <a:ea typeface="+mn-ea"/>
                          <a:cs typeface="+mn-cs"/>
                        </a:rPr>
                        <a:t>STD</a:t>
                      </a: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 Set</a:t>
                      </a:r>
                      <a:r>
                        <a:rPr lang="en-US" sz="2100" baseline="0" dirty="0" smtClean="0">
                          <a:solidFill>
                            <a:schemeClr val="tx1"/>
                          </a:solidFill>
                        </a:rPr>
                        <a:t> Direction Flag</a:t>
                      </a:r>
                      <a:endParaRPr lang="en-US" sz="2100" dirty="0" smtClean="0">
                        <a:solidFill>
                          <a:schemeClr val="tx1"/>
                        </a:solidFill>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594166">
                <a:tc>
                  <a:txBody>
                    <a:bodyPr/>
                    <a:lstStyle/>
                    <a:p>
                      <a:pPr>
                        <a:lnSpc>
                          <a:spcPct val="150000"/>
                        </a:lnSpc>
                      </a:pPr>
                      <a:r>
                        <a:rPr lang="en-US" sz="2100" dirty="0" smtClean="0">
                          <a:solidFill>
                            <a:schemeClr val="tx1"/>
                          </a:solidFill>
                        </a:rPr>
                        <a:t>CLD</a:t>
                      </a:r>
                      <a:endParaRPr lang="en-US" sz="2100" dirty="0">
                        <a:solidFill>
                          <a:schemeClr val="tx1"/>
                        </a:solidFill>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Clear direction flag</a:t>
                      </a: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594166">
                <a:tc>
                  <a:txBody>
                    <a:bodyPr/>
                    <a:lstStyle/>
                    <a:p>
                      <a:pPr>
                        <a:lnSpc>
                          <a:spcPct val="150000"/>
                        </a:lnSpc>
                      </a:pPr>
                      <a:r>
                        <a:rPr lang="en-US" sz="2100" dirty="0" smtClean="0">
                          <a:solidFill>
                            <a:schemeClr val="tx1"/>
                          </a:solidFill>
                        </a:rPr>
                        <a:t>STI</a:t>
                      </a:r>
                      <a:endParaRPr lang="en-US" sz="2100" dirty="0">
                        <a:solidFill>
                          <a:schemeClr val="tx1"/>
                        </a:solidFill>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Set Interrupt enable flag</a:t>
                      </a: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594166">
                <a:tc>
                  <a:txBody>
                    <a:bodyPr/>
                    <a:lstStyle/>
                    <a:p>
                      <a:pPr>
                        <a:lnSpc>
                          <a:spcPct val="150000"/>
                        </a:lnSpc>
                      </a:pPr>
                      <a:r>
                        <a:rPr lang="en-US" sz="2100" dirty="0" smtClean="0">
                          <a:solidFill>
                            <a:schemeClr val="tx1"/>
                          </a:solidFill>
                        </a:rPr>
                        <a:t>CLI</a:t>
                      </a:r>
                      <a:endParaRPr lang="en-US" sz="2100" dirty="0">
                        <a:solidFill>
                          <a:schemeClr val="tx1"/>
                        </a:solidFill>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Clear interrupt</a:t>
                      </a:r>
                      <a:r>
                        <a:rPr lang="en-US" sz="2100" baseline="0" dirty="0" smtClean="0">
                          <a:solidFill>
                            <a:schemeClr val="tx1"/>
                          </a:solidFill>
                        </a:rPr>
                        <a:t> enable flag</a:t>
                      </a:r>
                      <a:endParaRPr lang="en-US" sz="2100" dirty="0" smtClean="0">
                        <a:solidFill>
                          <a:schemeClr val="tx1"/>
                        </a:solidFill>
                      </a:endParaRPr>
                    </a:p>
                  </a:txBody>
                  <a:tcPr marL="100588" marR="100588" marT="48748" marB="487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AC2EA1F-B7C2-4714-8580-9CC081B9A25C}" type="slidenum">
              <a:rPr lang="en-US" altLang="en-US" smtClean="0">
                <a:latin typeface="Comic Sans MS" pitchFamily="66" charset="0"/>
              </a:rPr>
              <a:pPr/>
              <a:t>94</a:t>
            </a:fld>
            <a:endParaRPr lang="en-US" altLang="en-US" smtClean="0">
              <a:latin typeface="Times New Roman" pitchFamily="18" charset="0"/>
            </a:endParaRPr>
          </a:p>
        </p:txBody>
      </p:sp>
      <p:sp>
        <p:nvSpPr>
          <p:cNvPr id="83971" name="Rectangle 3"/>
          <p:cNvSpPr>
            <a:spLocks noGrp="1" noChangeArrowheads="1"/>
          </p:cNvSpPr>
          <p:nvPr>
            <p:ph type="body" idx="1"/>
          </p:nvPr>
        </p:nvSpPr>
        <p:spPr>
          <a:xfrm>
            <a:off x="754380" y="1203961"/>
            <a:ext cx="8549640" cy="5445760"/>
          </a:xfrm>
        </p:spPr>
        <p:txBody>
          <a:bodyPr/>
          <a:lstStyle/>
          <a:p>
            <a:pPr>
              <a:buFontTx/>
              <a:buNone/>
            </a:pPr>
            <a:r>
              <a:rPr lang="en-US" altLang="en-US" sz="2400" b="1"/>
              <a:t>Processor Control Instructions</a:t>
            </a:r>
          </a:p>
        </p:txBody>
      </p:sp>
      <p:sp>
        <p:nvSpPr>
          <p:cNvPr id="8397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graphicFrame>
        <p:nvGraphicFramePr>
          <p:cNvPr id="7" name="Table 6"/>
          <p:cNvGraphicFramePr>
            <a:graphicFrameLocks noGrp="1"/>
          </p:cNvGraphicFramePr>
          <p:nvPr/>
        </p:nvGraphicFramePr>
        <p:xfrm>
          <a:off x="1386522" y="1813563"/>
          <a:ext cx="7510622" cy="4159491"/>
        </p:xfrm>
        <a:graphic>
          <a:graphicData uri="http://schemas.openxmlformats.org/drawingml/2006/table">
            <a:tbl>
              <a:tblPr firstRow="1" bandRow="1">
                <a:tableStyleId>{5C22544A-7EE6-4342-B048-85BDC9FD1C3A}</a:tableStyleId>
              </a:tblPr>
              <a:tblGrid>
                <a:gridCol w="1418067">
                  <a:extLst>
                    <a:ext uri="{9D8B030D-6E8A-4147-A177-3AD203B41FA5}">
                      <a16:colId xmlns:a16="http://schemas.microsoft.com/office/drawing/2014/main" val="20000"/>
                    </a:ext>
                  </a:extLst>
                </a:gridCol>
                <a:gridCol w="6092555">
                  <a:extLst>
                    <a:ext uri="{9D8B030D-6E8A-4147-A177-3AD203B41FA5}">
                      <a16:colId xmlns:a16="http://schemas.microsoft.com/office/drawing/2014/main" val="20001"/>
                    </a:ext>
                  </a:extLst>
                </a:gridCol>
              </a:tblGrid>
              <a:tr h="594213">
                <a:tc gridSpan="2">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b="1" kern="1200" dirty="0" smtClean="0">
                          <a:solidFill>
                            <a:schemeClr val="tx1"/>
                          </a:solidFill>
                          <a:latin typeface="+mn-lt"/>
                          <a:ea typeface="+mn-ea"/>
                          <a:cs typeface="+mn-cs"/>
                        </a:rPr>
                        <a:t>NO OPERATION</a:t>
                      </a:r>
                      <a:endParaRPr lang="en-US" sz="2100" b="1" kern="1200" dirty="0">
                        <a:solidFill>
                          <a:schemeClr val="tx1"/>
                        </a:solidFill>
                        <a:latin typeface="+mn-lt"/>
                        <a:ea typeface="+mn-ea"/>
                        <a:cs typeface="+mn-cs"/>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marL="0" marR="0" indent="0" algn="l" defTabSz="914400" rtl="0" eaLnBrk="1" fontAlgn="auto" latinLnBrk="0" hangingPunct="1">
                        <a:lnSpc>
                          <a:spcPct val="150000"/>
                        </a:lnSpc>
                        <a:spcBef>
                          <a:spcPts val="0"/>
                        </a:spcBef>
                        <a:spcAft>
                          <a:spcPts val="0"/>
                        </a:spcAft>
                        <a:buClrTx/>
                        <a:buSzTx/>
                        <a:buFontTx/>
                        <a:buNone/>
                        <a:tabLst/>
                        <a:defRPr/>
                      </a:pPr>
                      <a:endParaRPr lang="en-US" sz="20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94213">
                <a:tc>
                  <a:txBody>
                    <a:bodyPr/>
                    <a:lstStyle/>
                    <a:p>
                      <a:pPr>
                        <a:lnSpc>
                          <a:spcPct val="150000"/>
                        </a:lnSpc>
                      </a:pPr>
                      <a:r>
                        <a:rPr lang="en-US" sz="2100" dirty="0" smtClean="0">
                          <a:solidFill>
                            <a:schemeClr val="tx1"/>
                          </a:solidFill>
                        </a:rPr>
                        <a:t>NOP</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 No</a:t>
                      </a:r>
                      <a:r>
                        <a:rPr lang="en-US" sz="2100" baseline="0" dirty="0" smtClean="0">
                          <a:solidFill>
                            <a:schemeClr val="tx1"/>
                          </a:solidFill>
                        </a:rPr>
                        <a:t> </a:t>
                      </a:r>
                      <a:r>
                        <a:rPr lang="en-US" sz="2100" baseline="0" dirty="0" err="1" smtClean="0">
                          <a:solidFill>
                            <a:schemeClr val="tx1"/>
                          </a:solidFill>
                        </a:rPr>
                        <a:t>Opeartion</a:t>
                      </a:r>
                      <a:endParaRPr lang="en-US" sz="2100" dirty="0" smtClean="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94213">
                <a:tc gridSpan="2">
                  <a:txBody>
                    <a:bodyPr/>
                    <a:lstStyle/>
                    <a:p>
                      <a:pPr>
                        <a:lnSpc>
                          <a:spcPct val="150000"/>
                        </a:lnSpc>
                      </a:pPr>
                      <a:r>
                        <a:rPr lang="en-US" sz="2100" b="1" kern="1200" dirty="0" smtClean="0">
                          <a:solidFill>
                            <a:schemeClr val="tx1"/>
                          </a:solidFill>
                          <a:latin typeface="+mn-lt"/>
                          <a:ea typeface="+mn-ea"/>
                          <a:cs typeface="+mn-cs"/>
                        </a:rPr>
                        <a:t>EXTERNAL SYNCHRONIZATION</a:t>
                      </a: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marL="0" marR="0" indent="0" algn="l" defTabSz="914400" rtl="0" eaLnBrk="1" fontAlgn="auto" latinLnBrk="0" hangingPunct="1">
                        <a:lnSpc>
                          <a:spcPct val="150000"/>
                        </a:lnSpc>
                        <a:spcBef>
                          <a:spcPts val="0"/>
                        </a:spcBef>
                        <a:spcAft>
                          <a:spcPts val="0"/>
                        </a:spcAft>
                        <a:buClrTx/>
                        <a:buSzTx/>
                        <a:buFontTx/>
                        <a:buNone/>
                        <a:tabLst/>
                        <a:defRPr/>
                      </a:pPr>
                      <a:endParaRPr lang="en-US" sz="2000" dirty="0" smtClean="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94213">
                <a:tc>
                  <a:txBody>
                    <a:bodyPr/>
                    <a:lstStyle/>
                    <a:p>
                      <a:pPr>
                        <a:lnSpc>
                          <a:spcPct val="150000"/>
                        </a:lnSpc>
                      </a:pPr>
                      <a:r>
                        <a:rPr lang="en-US" sz="2100" dirty="0" smtClean="0">
                          <a:solidFill>
                            <a:schemeClr val="tx1"/>
                          </a:solidFill>
                        </a:rPr>
                        <a:t>HLT</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Halt until interrupt or reset</a:t>
                      </a: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594213">
                <a:tc>
                  <a:txBody>
                    <a:bodyPr/>
                    <a:lstStyle/>
                    <a:p>
                      <a:pPr marL="0" algn="l" defTabSz="914400" rtl="0" eaLnBrk="1" latinLnBrk="0" hangingPunct="1">
                        <a:lnSpc>
                          <a:spcPct val="150000"/>
                        </a:lnSpc>
                      </a:pPr>
                      <a:r>
                        <a:rPr lang="en-US" sz="2100" kern="1200" dirty="0" smtClean="0">
                          <a:solidFill>
                            <a:schemeClr val="tx1"/>
                          </a:solidFill>
                          <a:latin typeface="+mn-lt"/>
                          <a:ea typeface="+mn-ea"/>
                          <a:cs typeface="+mn-cs"/>
                        </a:rPr>
                        <a:t>WAIT</a:t>
                      </a: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sz="2100" dirty="0" smtClean="0">
                          <a:solidFill>
                            <a:schemeClr val="tx1"/>
                          </a:solidFill>
                        </a:rPr>
                        <a:t>: Wait for TEST pin active</a:t>
                      </a: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594213">
                <a:tc>
                  <a:txBody>
                    <a:bodyPr/>
                    <a:lstStyle/>
                    <a:p>
                      <a:pPr>
                        <a:lnSpc>
                          <a:spcPct val="150000"/>
                        </a:lnSpc>
                      </a:pPr>
                      <a:r>
                        <a:rPr lang="en-US" sz="2100" dirty="0" smtClean="0">
                          <a:solidFill>
                            <a:schemeClr val="tx1"/>
                          </a:solidFill>
                        </a:rPr>
                        <a:t>ESC</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Escape to external coprocessor</a:t>
                      </a: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594213">
                <a:tc>
                  <a:txBody>
                    <a:bodyPr/>
                    <a:lstStyle/>
                    <a:p>
                      <a:pPr>
                        <a:lnSpc>
                          <a:spcPct val="150000"/>
                        </a:lnSpc>
                      </a:pPr>
                      <a:r>
                        <a:rPr lang="en-US" sz="2100" dirty="0" smtClean="0">
                          <a:solidFill>
                            <a:schemeClr val="tx1"/>
                          </a:solidFill>
                        </a:rPr>
                        <a:t>LOCK</a:t>
                      </a:r>
                      <a:endParaRPr lang="en-US" sz="2100" dirty="0">
                        <a:solidFill>
                          <a:schemeClr val="tx1"/>
                        </a:solidFill>
                      </a:endParaRP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2100" dirty="0" smtClean="0">
                          <a:solidFill>
                            <a:schemeClr val="tx1"/>
                          </a:solidFill>
                        </a:rPr>
                        <a:t>: Lock bus during next instruction</a:t>
                      </a:r>
                    </a:p>
                  </a:txBody>
                  <a:tcPr marL="100588" marR="100588" marT="48772" marB="4877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79B41C4F-9302-42F3-AABA-1FAB5E097F1F}" type="slidenum">
              <a:rPr lang="en-US" altLang="en-US" smtClean="0">
                <a:latin typeface="Comic Sans MS" pitchFamily="66" charset="0"/>
              </a:rPr>
              <a:pPr/>
              <a:t>95</a:t>
            </a:fld>
            <a:endParaRPr lang="en-US" altLang="en-US" smtClean="0">
              <a:latin typeface="Times New Roman" pitchFamily="18" charset="0"/>
            </a:endParaRPr>
          </a:p>
        </p:txBody>
      </p:sp>
      <p:sp>
        <p:nvSpPr>
          <p:cNvPr id="84995" name="Rectangle 3"/>
          <p:cNvSpPr>
            <a:spLocks noGrp="1" noChangeArrowheads="1"/>
          </p:cNvSpPr>
          <p:nvPr>
            <p:ph type="body" idx="1"/>
          </p:nvPr>
        </p:nvSpPr>
        <p:spPr/>
        <p:txBody>
          <a:bodyPr/>
          <a:lstStyle/>
          <a:p>
            <a:pPr>
              <a:buFontTx/>
              <a:buNone/>
            </a:pPr>
            <a:r>
              <a:rPr lang="en-US" altLang="en-US" b="1" smtClean="0"/>
              <a:t>Processor Control Instructions</a:t>
            </a:r>
          </a:p>
          <a:p>
            <a:pPr>
              <a:buFontTx/>
              <a:buNone/>
            </a:pPr>
            <a:r>
              <a:rPr lang="en-US" altLang="en-US" b="1" smtClean="0"/>
              <a:t>1.   For Carry Flag:</a:t>
            </a:r>
          </a:p>
          <a:p>
            <a:r>
              <a:rPr lang="en-US" altLang="en-US" b="1" smtClean="0"/>
              <a:t>STC:</a:t>
            </a:r>
          </a:p>
          <a:p>
            <a:pPr>
              <a:buFontTx/>
              <a:buNone/>
            </a:pPr>
            <a:r>
              <a:rPr lang="en-US" altLang="en-US" smtClean="0"/>
              <a:t>	This instruction sets the carry flag to 1.</a:t>
            </a:r>
          </a:p>
          <a:p>
            <a:r>
              <a:rPr lang="en-US" altLang="en-US" b="1" smtClean="0"/>
              <a:t>CLC:</a:t>
            </a:r>
          </a:p>
          <a:p>
            <a:pPr>
              <a:buFontTx/>
              <a:buNone/>
            </a:pPr>
            <a:r>
              <a:rPr lang="en-US" altLang="en-US" smtClean="0"/>
              <a:t>	 This instruction clears the carry flag to 0.</a:t>
            </a:r>
          </a:p>
          <a:p>
            <a:r>
              <a:rPr lang="en-US" altLang="en-US" b="1" smtClean="0"/>
              <a:t>CMC:</a:t>
            </a:r>
          </a:p>
          <a:p>
            <a:pPr>
              <a:buFontTx/>
              <a:buNone/>
            </a:pPr>
            <a:r>
              <a:rPr lang="en-US" altLang="en-US" smtClean="0"/>
              <a:t>	 This instruction complements the carry flag.</a:t>
            </a:r>
          </a:p>
          <a:p>
            <a:pPr>
              <a:buFontTx/>
              <a:buNone/>
            </a:pPr>
            <a:endParaRPr lang="en-US" altLang="en-US" smtClean="0"/>
          </a:p>
          <a:p>
            <a:pPr>
              <a:buFontTx/>
              <a:buNone/>
            </a:pPr>
            <a:r>
              <a:rPr lang="en-US" altLang="en-US" b="1" u="sng" smtClean="0"/>
              <a:t>NO OTHER FLAGS ARE AFFECTED</a:t>
            </a:r>
          </a:p>
        </p:txBody>
      </p:sp>
      <p:sp>
        <p:nvSpPr>
          <p:cNvPr id="84996"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AB0DBB81-F345-437D-BFF3-B14CB3ED45AE}" type="slidenum">
              <a:rPr lang="en-US" altLang="en-US" smtClean="0">
                <a:latin typeface="Comic Sans MS" pitchFamily="66" charset="0"/>
              </a:rPr>
              <a:pPr/>
              <a:t>96</a:t>
            </a:fld>
            <a:endParaRPr lang="en-US" altLang="en-US" smtClean="0">
              <a:latin typeface="Times New Roman" pitchFamily="18" charset="0"/>
            </a:endParaRPr>
          </a:p>
        </p:txBody>
      </p:sp>
      <p:sp>
        <p:nvSpPr>
          <p:cNvPr id="86019" name="Rectangle 3"/>
          <p:cNvSpPr>
            <a:spLocks noGrp="1" noChangeArrowheads="1"/>
          </p:cNvSpPr>
          <p:nvPr>
            <p:ph type="body" idx="1"/>
          </p:nvPr>
        </p:nvSpPr>
        <p:spPr/>
        <p:txBody>
          <a:bodyPr/>
          <a:lstStyle/>
          <a:p>
            <a:pPr>
              <a:buFontTx/>
              <a:buNone/>
            </a:pPr>
            <a:r>
              <a:rPr lang="en-US" altLang="en-US" b="1" smtClean="0"/>
              <a:t>Processor Control Instructions</a:t>
            </a:r>
          </a:p>
          <a:p>
            <a:pPr>
              <a:buFontTx/>
              <a:buNone/>
            </a:pPr>
            <a:r>
              <a:rPr lang="en-US" altLang="en-US" b="1" smtClean="0"/>
              <a:t>2.   For Direction Flag:</a:t>
            </a:r>
          </a:p>
          <a:p>
            <a:r>
              <a:rPr lang="en-US" altLang="en-US" b="1" smtClean="0"/>
              <a:t>STD:</a:t>
            </a:r>
          </a:p>
          <a:p>
            <a:pPr>
              <a:buFontTx/>
              <a:buNone/>
            </a:pPr>
            <a:r>
              <a:rPr lang="en-US" altLang="en-US" smtClean="0"/>
              <a:t>	This instruction sets the direction flag to 1.</a:t>
            </a:r>
          </a:p>
          <a:p>
            <a:r>
              <a:rPr lang="en-US" altLang="en-US" b="1" smtClean="0"/>
              <a:t>CLD:</a:t>
            </a:r>
          </a:p>
          <a:p>
            <a:pPr>
              <a:buFontTx/>
              <a:buNone/>
            </a:pPr>
            <a:r>
              <a:rPr lang="en-US" altLang="en-US" smtClean="0"/>
              <a:t>	 This instruction clears the direction flag to 0.</a:t>
            </a:r>
          </a:p>
          <a:p>
            <a:pPr>
              <a:buFontTx/>
              <a:buNone/>
            </a:pPr>
            <a:endParaRPr lang="en-US" altLang="en-US" smtClean="0"/>
          </a:p>
          <a:p>
            <a:pPr>
              <a:buFontTx/>
              <a:buNone/>
            </a:pPr>
            <a:r>
              <a:rPr lang="en-US" altLang="en-US" b="1" u="sng" smtClean="0"/>
              <a:t>NO OTHER FLAGS ARE AFFECTED</a:t>
            </a:r>
          </a:p>
        </p:txBody>
      </p:sp>
      <p:sp>
        <p:nvSpPr>
          <p:cNvPr id="86020"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05F5CE88-77A3-4374-90A1-36BE3D19F4FB}" type="slidenum">
              <a:rPr lang="en-US" altLang="en-US" smtClean="0">
                <a:latin typeface="Comic Sans MS" pitchFamily="66" charset="0"/>
              </a:rPr>
              <a:pPr/>
              <a:t>97</a:t>
            </a:fld>
            <a:endParaRPr lang="en-US" altLang="en-US" smtClean="0">
              <a:latin typeface="Times New Roman" pitchFamily="18" charset="0"/>
            </a:endParaRPr>
          </a:p>
        </p:txBody>
      </p:sp>
      <p:sp>
        <p:nvSpPr>
          <p:cNvPr id="87043" name="Rectangle 3"/>
          <p:cNvSpPr>
            <a:spLocks noGrp="1" noChangeArrowheads="1"/>
          </p:cNvSpPr>
          <p:nvPr>
            <p:ph type="body" idx="1"/>
          </p:nvPr>
        </p:nvSpPr>
        <p:spPr/>
        <p:txBody>
          <a:bodyPr/>
          <a:lstStyle/>
          <a:p>
            <a:pPr>
              <a:buFontTx/>
              <a:buNone/>
            </a:pPr>
            <a:r>
              <a:rPr lang="en-US" altLang="en-US" b="1" smtClean="0"/>
              <a:t>Processor Control Instructions</a:t>
            </a:r>
          </a:p>
          <a:p>
            <a:pPr>
              <a:buFontTx/>
              <a:buNone/>
            </a:pPr>
            <a:r>
              <a:rPr lang="en-US" altLang="en-US" b="1" smtClean="0"/>
              <a:t>2.   For Interrupt Enable Flag:</a:t>
            </a:r>
          </a:p>
          <a:p>
            <a:r>
              <a:rPr lang="en-US" altLang="en-US" b="1" smtClean="0"/>
              <a:t>STI:</a:t>
            </a:r>
          </a:p>
          <a:p>
            <a:pPr>
              <a:buFontTx/>
              <a:buNone/>
            </a:pPr>
            <a:r>
              <a:rPr lang="en-US" altLang="en-US" smtClean="0"/>
              <a:t>	</a:t>
            </a:r>
            <a:r>
              <a:rPr lang="en-US" altLang="en-US" sz="2400"/>
              <a:t>This instruction sets the Interrupt Enable flag to 1.</a:t>
            </a:r>
            <a:endParaRPr lang="en-US" altLang="en-US" smtClean="0"/>
          </a:p>
          <a:p>
            <a:r>
              <a:rPr lang="en-US" altLang="en-US" b="1" smtClean="0"/>
              <a:t>CLI:</a:t>
            </a:r>
          </a:p>
          <a:p>
            <a:pPr>
              <a:buFontTx/>
              <a:buNone/>
            </a:pPr>
            <a:r>
              <a:rPr lang="en-US" altLang="en-US" smtClean="0"/>
              <a:t>	 </a:t>
            </a:r>
            <a:r>
              <a:rPr lang="en-US" altLang="en-US" sz="2400"/>
              <a:t>This instruction clears the Interrupt Enable flag to 0.</a:t>
            </a:r>
          </a:p>
          <a:p>
            <a:pPr>
              <a:buFontTx/>
              <a:buNone/>
            </a:pPr>
            <a:endParaRPr lang="en-US" altLang="en-US" smtClean="0"/>
          </a:p>
          <a:p>
            <a:pPr>
              <a:buFontTx/>
              <a:buNone/>
            </a:pPr>
            <a:r>
              <a:rPr lang="en-US" altLang="en-US" b="1" u="sng" smtClean="0"/>
              <a:t>NO OTHER FLAGS ARE AFFECTED</a:t>
            </a:r>
          </a:p>
        </p:txBody>
      </p:sp>
      <p:sp>
        <p:nvSpPr>
          <p:cNvPr id="87044"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DE9522C-8589-471C-A069-80E6C1350A99}" type="slidenum">
              <a:rPr lang="en-US" altLang="en-US" smtClean="0">
                <a:latin typeface="Comic Sans MS" pitchFamily="66" charset="0"/>
              </a:rPr>
              <a:pPr/>
              <a:t>98</a:t>
            </a:fld>
            <a:endParaRPr lang="en-US" altLang="en-US" smtClean="0">
              <a:latin typeface="Times New Roman" pitchFamily="18" charset="0"/>
            </a:endParaRPr>
          </a:p>
        </p:txBody>
      </p:sp>
      <p:sp>
        <p:nvSpPr>
          <p:cNvPr id="162819" name="Rectangle 3"/>
          <p:cNvSpPr>
            <a:spLocks noGrp="1" noChangeArrowheads="1"/>
          </p:cNvSpPr>
          <p:nvPr>
            <p:ph type="body" idx="1"/>
          </p:nvPr>
        </p:nvSpPr>
        <p:spPr/>
        <p:txBody>
          <a:bodyPr/>
          <a:lstStyle/>
          <a:p>
            <a:pPr>
              <a:buFontTx/>
              <a:buNone/>
              <a:defRPr/>
            </a:pPr>
            <a:r>
              <a:rPr lang="en-US" b="1" dirty="0" smtClean="0"/>
              <a:t>External Hardware Synchronization Instructions</a:t>
            </a:r>
          </a:p>
          <a:p>
            <a:pPr marL="532984" indent="-532984">
              <a:buSzPct val="100000"/>
              <a:buFontTx/>
              <a:buAutoNum type="arabicPeriod"/>
              <a:defRPr/>
            </a:pPr>
            <a:endParaRPr lang="en-US" altLang="en-US" noProof="1" smtClean="0"/>
          </a:p>
          <a:p>
            <a:pPr marL="532984" indent="-532984">
              <a:buSzPct val="100000"/>
              <a:buFontTx/>
              <a:buAutoNum type="arabicPeriod"/>
              <a:defRPr/>
            </a:pPr>
            <a:r>
              <a:rPr lang="en-US" altLang="en-US" noProof="1" smtClean="0"/>
              <a:t>ESC</a:t>
            </a:r>
          </a:p>
          <a:p>
            <a:pPr marL="947527" lvl="1" indent="-532984">
              <a:lnSpc>
                <a:spcPct val="150000"/>
              </a:lnSpc>
              <a:buSzPct val="100000"/>
              <a:buFont typeface="Arial" pitchFamily="34" charset="0"/>
              <a:buChar char="•"/>
              <a:defRPr/>
            </a:pPr>
            <a:r>
              <a:rPr lang="en-US" altLang="en-US" noProof="1" smtClean="0"/>
              <a:t>Instruction – prefix used to indicate that the current instruction is for the 8087 NDP.</a:t>
            </a:r>
          </a:p>
          <a:p>
            <a:pPr marL="947527" lvl="1" indent="-532984">
              <a:lnSpc>
                <a:spcPct val="150000"/>
              </a:lnSpc>
              <a:buSzPct val="100000"/>
              <a:buFont typeface="Arial" pitchFamily="34" charset="0"/>
              <a:buChar char="•"/>
              <a:defRPr/>
            </a:pPr>
            <a:r>
              <a:rPr lang="en-US" altLang="en-US" noProof="1" smtClean="0"/>
              <a:t>When an instruction with ESC prefix is encountered, 8087 is activated and hence it executes the instruction.  </a:t>
            </a:r>
          </a:p>
          <a:p>
            <a:pPr marL="532984" indent="-532984">
              <a:buSzPct val="100000"/>
              <a:buFontTx/>
              <a:buAutoNum type="arabicPeriod"/>
              <a:defRPr/>
            </a:pPr>
            <a:endParaRPr lang="en-US" altLang="en-US" noProof="1" smtClean="0"/>
          </a:p>
        </p:txBody>
      </p:sp>
      <p:sp>
        <p:nvSpPr>
          <p:cNvPr id="88068"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Slide Number Placeholder 3"/>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500">
                <a:solidFill>
                  <a:schemeClr val="tx1"/>
                </a:solidFill>
                <a:latin typeface="Arial" pitchFamily="34" charset="0"/>
                <a:ea typeface="Times New Roman (Arabic)"/>
                <a:cs typeface="Times New Roman (Arabic)"/>
              </a:defRPr>
            </a:lvl1pPr>
            <a:lvl2pPr marL="769864" indent="-296102" eaLnBrk="0" hangingPunct="0">
              <a:defRPr sz="1500">
                <a:solidFill>
                  <a:schemeClr val="tx1"/>
                </a:solidFill>
                <a:latin typeface="Arial" pitchFamily="34" charset="0"/>
                <a:ea typeface="Times New Roman (Arabic)"/>
                <a:cs typeface="Times New Roman (Arabic)"/>
              </a:defRPr>
            </a:lvl2pPr>
            <a:lvl3pPr marL="1184408" indent="-236882" eaLnBrk="0" hangingPunct="0">
              <a:defRPr sz="1500">
                <a:solidFill>
                  <a:schemeClr val="tx1"/>
                </a:solidFill>
                <a:latin typeface="Arial" pitchFamily="34" charset="0"/>
                <a:ea typeface="Times New Roman (Arabic)"/>
                <a:cs typeface="Times New Roman (Arabic)"/>
              </a:defRPr>
            </a:lvl3pPr>
            <a:lvl4pPr marL="1658172" indent="-236882" eaLnBrk="0" hangingPunct="0">
              <a:defRPr sz="1500">
                <a:solidFill>
                  <a:schemeClr val="tx1"/>
                </a:solidFill>
                <a:latin typeface="Arial" pitchFamily="34" charset="0"/>
                <a:ea typeface="Times New Roman (Arabic)"/>
                <a:cs typeface="Times New Roman (Arabic)"/>
              </a:defRPr>
            </a:lvl4pPr>
            <a:lvl5pPr marL="2131934" indent="-236882" eaLnBrk="0" hangingPunct="0">
              <a:defRPr sz="1500">
                <a:solidFill>
                  <a:schemeClr val="tx1"/>
                </a:solidFill>
                <a:latin typeface="Arial" pitchFamily="34" charset="0"/>
                <a:ea typeface="Times New Roman (Arabic)"/>
                <a:cs typeface="Times New Roman (Arabic)"/>
              </a:defRPr>
            </a:lvl5pPr>
            <a:lvl6pPr marL="260569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6pPr>
            <a:lvl7pPr marL="3079460"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7pPr>
            <a:lvl8pPr marL="3553224"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8pPr>
            <a:lvl9pPr marL="4026987" indent="-236882" eaLnBrk="0" fontAlgn="base" hangingPunct="0">
              <a:spcBef>
                <a:spcPct val="0"/>
              </a:spcBef>
              <a:spcAft>
                <a:spcPct val="0"/>
              </a:spcAft>
              <a:defRPr sz="1500">
                <a:solidFill>
                  <a:schemeClr val="tx1"/>
                </a:solidFill>
                <a:latin typeface="Arial" pitchFamily="34" charset="0"/>
                <a:ea typeface="Times New Roman (Arabic)"/>
                <a:cs typeface="Times New Roman (Arabic)"/>
              </a:defRPr>
            </a:lvl9pPr>
          </a:lstStyle>
          <a:p>
            <a:fld id="{2D42CD6D-BA7A-4402-9416-864C1C5CBA4B}" type="slidenum">
              <a:rPr lang="en-US" altLang="en-US" smtClean="0">
                <a:latin typeface="Comic Sans MS" pitchFamily="66" charset="0"/>
              </a:rPr>
              <a:pPr/>
              <a:t>99</a:t>
            </a:fld>
            <a:endParaRPr lang="en-US" altLang="en-US" smtClean="0">
              <a:latin typeface="Times New Roman" pitchFamily="18" charset="0"/>
            </a:endParaRPr>
          </a:p>
        </p:txBody>
      </p:sp>
      <p:sp>
        <p:nvSpPr>
          <p:cNvPr id="89091" name="Rectangle 3"/>
          <p:cNvSpPr>
            <a:spLocks noGrp="1" noChangeArrowheads="1"/>
          </p:cNvSpPr>
          <p:nvPr>
            <p:ph type="body" idx="1"/>
          </p:nvPr>
        </p:nvSpPr>
        <p:spPr/>
        <p:txBody>
          <a:bodyPr/>
          <a:lstStyle/>
          <a:p>
            <a:pPr>
              <a:buFontTx/>
              <a:buNone/>
            </a:pPr>
            <a:r>
              <a:rPr lang="en-US" altLang="en-US" b="1" smtClean="0"/>
              <a:t>External Hardware Synchronization Instructions</a:t>
            </a:r>
          </a:p>
          <a:p>
            <a:pPr>
              <a:buSzPct val="100000"/>
              <a:buFontTx/>
              <a:buAutoNum type="arabicPeriod"/>
            </a:pPr>
            <a:endParaRPr lang="en-US" altLang="en-US" sz="2100" noProof="1"/>
          </a:p>
          <a:p>
            <a:pPr>
              <a:buSzPct val="100000"/>
              <a:buFontTx/>
              <a:buAutoNum type="arabicPeriod" startAt="2"/>
            </a:pPr>
            <a:r>
              <a:rPr lang="en-US" altLang="en-US" noProof="1" smtClean="0"/>
              <a:t>WAIT</a:t>
            </a:r>
          </a:p>
          <a:p>
            <a:pPr marL="947527" lvl="1" indent="-532984">
              <a:lnSpc>
                <a:spcPct val="150000"/>
              </a:lnSpc>
              <a:buFont typeface="Arial" pitchFamily="34" charset="0"/>
              <a:buChar char="•"/>
            </a:pPr>
            <a:r>
              <a:rPr lang="en-US" altLang="en-US" noProof="1" smtClean="0"/>
              <a:t>Instruction is used to synchronize 8086 with 8087 Co-Processor via TEST input pin of 8086.</a:t>
            </a:r>
          </a:p>
          <a:p>
            <a:pPr marL="947527" lvl="1" indent="-532984">
              <a:lnSpc>
                <a:spcPct val="150000"/>
              </a:lnSpc>
              <a:buFont typeface="Arial" pitchFamily="34" charset="0"/>
              <a:buChar char="•"/>
            </a:pPr>
            <a:r>
              <a:rPr lang="en-US" altLang="en-US" noProof="1" smtClean="0"/>
              <a:t>This instruction makes the µP check the TEST pin.</a:t>
            </a:r>
          </a:p>
        </p:txBody>
      </p:sp>
      <p:sp>
        <p:nvSpPr>
          <p:cNvPr id="89092" name="Rectangle 2"/>
          <p:cNvSpPr>
            <a:spLocks noGrp="1" noChangeArrowheads="1"/>
          </p:cNvSpPr>
          <p:nvPr>
            <p:ph type="title"/>
          </p:nvPr>
        </p:nvSpPr>
        <p:spPr>
          <a:xfrm>
            <a:off x="754380" y="325120"/>
            <a:ext cx="8766175" cy="731520"/>
          </a:xfrm>
        </p:spPr>
        <p:txBody>
          <a:bodyPr/>
          <a:lstStyle/>
          <a:p>
            <a:r>
              <a:rPr lang="en-US" altLang="en-US" smtClean="0"/>
              <a:t>8086 </a:t>
            </a:r>
            <a:r>
              <a:rPr lang="en-US" altLang="en-US" sz="2800"/>
              <a:t>-  Instruction Set</a:t>
            </a:r>
            <a:endParaRPr lang="en-US" altLang="en-US" smtClean="0"/>
          </a:p>
        </p:txBody>
      </p:sp>
      <p:cxnSp>
        <p:nvCxnSpPr>
          <p:cNvPr id="89093" name="Straight Connector 5"/>
          <p:cNvCxnSpPr>
            <a:cxnSpLocks noChangeShapeType="1"/>
          </p:cNvCxnSpPr>
          <p:nvPr/>
        </p:nvCxnSpPr>
        <p:spPr bwMode="auto">
          <a:xfrm>
            <a:off x="3665379" y="3098800"/>
            <a:ext cx="759618" cy="0"/>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theme/theme1.xml><?xml version="1.0" encoding="utf-8"?>
<a:theme xmlns:a="http://schemas.openxmlformats.org/drawingml/2006/main" name="Chapter 1">
  <a:themeElements>
    <a:clrScheme name="Chapter 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Chapter 1">
      <a:majorFont>
        <a:latin typeface="Arial"/>
        <a:ea typeface=""/>
        <a:cs typeface="Times New Roman (Arabic)"/>
      </a:majorFont>
      <a:minorFont>
        <a:latin typeface="Arial"/>
        <a:ea typeface=""/>
        <a:cs typeface="Times New Roman (Arab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pitchFamily="34" charset="0"/>
            <a:cs typeface="Times New Roman (Arabic)" charset="-7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pitchFamily="34" charset="0"/>
            <a:cs typeface="Times New Roman (Arabic)" charset="-78"/>
          </a:defRPr>
        </a:defPPr>
      </a:lstStyle>
    </a:lnDef>
  </a:objectDefaults>
  <a:extraClrSchemeLst>
    <a:extraClrScheme>
      <a:clrScheme name="Chapter 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hapter 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hapter 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hapter 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hapter 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hapter 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hapter 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Master format</Template>
  <TotalTime>4678</TotalTime>
  <Words>6695</Words>
  <Application>Microsoft Office PowerPoint</Application>
  <PresentationFormat>Custom</PresentationFormat>
  <Paragraphs>2197</Paragraphs>
  <Slides>147</Slides>
  <Notes>133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147</vt:i4>
      </vt:variant>
    </vt:vector>
  </HeadingPairs>
  <TitlesOfParts>
    <vt:vector size="156" baseType="lpstr">
      <vt:lpstr>Arial</vt:lpstr>
      <vt:lpstr>Calibri</vt:lpstr>
      <vt:lpstr>Comic Sans MS</vt:lpstr>
      <vt:lpstr>Symbol</vt:lpstr>
      <vt:lpstr>Times New Roman</vt:lpstr>
      <vt:lpstr>Times New Roman (Arabic)</vt:lpstr>
      <vt:lpstr>Wingdings</vt:lpstr>
      <vt:lpstr>Chapter 1</vt:lpstr>
      <vt:lpstr>Custom Design</vt:lpstr>
      <vt:lpstr>Segment Override</vt:lpstr>
      <vt:lpstr>Chapter 5  8086 Microprocessor  Instruction Set</vt:lpstr>
      <vt:lpstr>8086 -  Instruction Set</vt:lpstr>
      <vt:lpstr>8086</vt:lpstr>
      <vt:lpstr>8086 -  Instruction Set</vt:lpstr>
      <vt:lpstr>8086 -  Instruction Set-Data Transfer Instructions </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PowerPoint Presentation</vt:lpstr>
      <vt:lpstr>8086 -  Instruction Set</vt:lpstr>
      <vt:lpstr>PowerPoint Presentation</vt:lpstr>
      <vt:lpstr>8086 -  Instruction Set</vt:lpstr>
      <vt:lpstr>8086 -  Instruction Set</vt:lpstr>
      <vt:lpstr>8086 -  Instruction Set</vt:lpstr>
      <vt:lpstr>PowerPoint Presentation</vt:lpstr>
      <vt:lpstr>8086 -  Instruction Set</vt:lpstr>
      <vt:lpstr>8086 -  Instruction Set</vt:lpstr>
      <vt:lpstr>8086 -  Instruction Set</vt:lpstr>
      <vt:lpstr>8086 -  Instruction Set</vt:lpstr>
      <vt:lpstr>PowerPoint Presentation</vt:lpstr>
      <vt:lpstr>8086 -  Instruction Set</vt:lpstr>
      <vt:lpstr>8086 -  Instruction Set</vt:lpstr>
      <vt:lpstr>PowerPoint Presentation</vt:lpstr>
      <vt:lpstr>8086 -  Instruction Set</vt:lpstr>
      <vt:lpstr>8086 -  Instruction Set</vt:lpstr>
      <vt:lpstr>PowerPoint Presentation</vt:lpstr>
      <vt:lpstr>8086 -  Instruction Set</vt:lpstr>
      <vt:lpstr>8086 -  Instruction Set</vt:lpstr>
      <vt:lpstr>8086 -  Instruction Set</vt:lpstr>
      <vt:lpstr>8086 -  Instruction Set</vt:lpstr>
      <vt:lpstr>PowerPoint Presentation</vt:lpstr>
      <vt:lpstr>8086 -  Instruction Set</vt:lpstr>
      <vt:lpstr>PowerPoint Presentation</vt:lpstr>
      <vt:lpstr>8086 -  Instruction Set</vt:lpstr>
      <vt:lpstr>8086 -  Instruction Set</vt:lpstr>
      <vt:lpstr>8086 -  Instruction Set</vt:lpstr>
      <vt:lpstr>8086 -  Instruction Set</vt:lpstr>
      <vt:lpstr>8086 -  Instruction Set</vt:lpstr>
      <vt:lpstr>8086 -  Instruction Set</vt:lpstr>
      <vt:lpstr>PowerPoint Presentation</vt:lpstr>
      <vt:lpstr>8086 -  Instruction Set</vt:lpstr>
      <vt:lpstr>8086 -  Instruction Set</vt:lpstr>
      <vt:lpstr>8086 -  Instruction Set</vt:lpstr>
      <vt:lpstr>PowerPoint Presentation</vt:lpstr>
      <vt:lpstr>8086 -  Instruction Set</vt:lpstr>
      <vt:lpstr>8086 -  Instruction Set</vt:lpstr>
      <vt:lpstr>PowerPoint Presentation</vt:lpstr>
      <vt:lpstr>8086 -  Instruction Set</vt:lpstr>
      <vt:lpstr>8086 -  Instruction Set</vt:lpstr>
      <vt:lpstr>8086 -  Instruction Set</vt:lpstr>
      <vt:lpstr>8086 -  Instruction Set</vt:lpstr>
      <vt:lpstr>PowerPoint Presentation</vt:lpstr>
      <vt:lpstr>8086 -  Instruction Set</vt:lpstr>
      <vt:lpstr>8086 -  Instruction Set</vt:lpstr>
      <vt:lpstr>8086 -  Instruction Set</vt:lpstr>
      <vt:lpstr>PowerPoint Presentation</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Addressing modes for Program Memory</vt:lpstr>
      <vt:lpstr>8086 -  Addressing modes for Program Memory</vt:lpstr>
      <vt:lpstr>8086 -  Addressing modes for Program Memory</vt:lpstr>
      <vt:lpstr>8086 -  Addressing modes for Program Memory</vt:lpstr>
      <vt:lpstr>8086 -  Addressing modes for Program Memory</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Instruction Set</vt:lpstr>
      <vt:lpstr>8086 -  Assembler Directives</vt:lpstr>
      <vt:lpstr>8086 -  Instruction Set</vt:lpstr>
    </vt:vector>
  </TitlesOfParts>
  <Company>UNIVERSITY OF SHARJAH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Microprocessor Architecture</dc:title>
  <dc:creator>Bharati</dc:creator>
  <cp:lastModifiedBy>Bharati Ingale</cp:lastModifiedBy>
  <cp:revision>571</cp:revision>
  <cp:lastPrinted>2017-08-22T06:58:43Z</cp:lastPrinted>
  <dcterms:created xsi:type="dcterms:W3CDTF">2000-05-28T06:09:13Z</dcterms:created>
  <dcterms:modified xsi:type="dcterms:W3CDTF">2022-02-03T13:50:39Z</dcterms:modified>
</cp:coreProperties>
</file>